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0" r:id="rId4"/>
    <p:sldMasterId id="2147483689" r:id="rId5"/>
  </p:sldMasterIdLst>
  <p:notesMasterIdLst>
    <p:notesMasterId r:id="rId29"/>
  </p:notesMasterIdLst>
  <p:handoutMasterIdLst>
    <p:handoutMasterId r:id="rId30"/>
  </p:handoutMasterIdLst>
  <p:sldIdLst>
    <p:sldId id="326" r:id="rId6"/>
    <p:sldId id="327" r:id="rId7"/>
    <p:sldId id="328" r:id="rId8"/>
    <p:sldId id="356" r:id="rId9"/>
    <p:sldId id="330" r:id="rId10"/>
    <p:sldId id="331" r:id="rId11"/>
    <p:sldId id="332" r:id="rId12"/>
    <p:sldId id="333" r:id="rId13"/>
    <p:sldId id="334" r:id="rId14"/>
    <p:sldId id="335" r:id="rId15"/>
    <p:sldId id="336" r:id="rId16"/>
    <p:sldId id="337" r:id="rId17"/>
    <p:sldId id="338" r:id="rId18"/>
    <p:sldId id="339" r:id="rId19"/>
    <p:sldId id="340" r:id="rId20"/>
    <p:sldId id="341" r:id="rId21"/>
    <p:sldId id="342" r:id="rId22"/>
    <p:sldId id="343" r:id="rId23"/>
    <p:sldId id="344" r:id="rId24"/>
    <p:sldId id="348" r:id="rId25"/>
    <p:sldId id="347" r:id="rId26"/>
    <p:sldId id="352" r:id="rId27"/>
    <p:sldId id="353" r:id="rId28"/>
  </p:sldIdLst>
  <p:sldSz cx="12192000" cy="6858000"/>
  <p:notesSz cx="6858000" cy="9144000"/>
  <p:embeddedFontLst>
    <p:embeddedFont>
      <p:font typeface="AlGhadTV" panose="01000500000000020004" pitchFamily="2" charset="-78"/>
      <p:regular r:id="rId31"/>
      <p:bold r:id="rId32"/>
    </p:embeddedFont>
    <p:embeddedFont>
      <p:font typeface="Myriad Pro" panose="020B0503030403020204" pitchFamily="34" charset="0"/>
      <p:regular r:id="rId33"/>
      <p:bold r:id="rId34"/>
      <p:italic r:id="rId35"/>
      <p:boldItalic r:id="rId36"/>
    </p:embeddedFont>
    <p:embeddedFont>
      <p:font typeface="Myriad Pro Light" panose="020B0603030403020204" pitchFamily="34"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A912A1B7-83F7-CC4B-A342-277F1F83120F}">
          <p14:sldIdLst>
            <p14:sldId id="326"/>
          </p14:sldIdLst>
        </p14:section>
        <p14:section name="Introduction" id="{064AF80B-7DCB-564C-A0CC-EC000F8653EF}">
          <p14:sldIdLst>
            <p14:sldId id="327"/>
            <p14:sldId id="328"/>
            <p14:sldId id="356"/>
          </p14:sldIdLst>
        </p14:section>
        <p14:section name="Identity" id="{CD343FDE-ED89-5043-A1C6-EC332BFAD94A}">
          <p14:sldIdLst>
            <p14:sldId id="330"/>
            <p14:sldId id="331"/>
            <p14:sldId id="332"/>
            <p14:sldId id="333"/>
            <p14:sldId id="334"/>
            <p14:sldId id="335"/>
          </p14:sldIdLst>
        </p14:section>
        <p14:section name="Stationary" id="{833805FD-FB2F-CC4A-A215-A90A68E2D0A3}">
          <p14:sldIdLst>
            <p14:sldId id="336"/>
            <p14:sldId id="337"/>
            <p14:sldId id="338"/>
            <p14:sldId id="339"/>
            <p14:sldId id="340"/>
            <p14:sldId id="341"/>
            <p14:sldId id="342"/>
            <p14:sldId id="343"/>
            <p14:sldId id="344"/>
            <p14:sldId id="348"/>
            <p14:sldId id="347"/>
            <p14:sldId id="352"/>
          </p14:sldIdLst>
        </p14:section>
        <p14:section name="End" id="{2EECC47A-C262-204C-9D41-81789CCE4149}">
          <p14:sldIdLst>
            <p14:sldId id="35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einab Shaker" initials="ZS" lastIdx="4" clrIdx="0">
    <p:extLst>
      <p:ext uri="{19B8F6BF-5375-455C-9EA6-DF929625EA0E}">
        <p15:presenceInfo xmlns:p15="http://schemas.microsoft.com/office/powerpoint/2012/main" userId="S::z.shaker@cequens.com::2a8f59d5-168e-4718-9eb3-0987beb351b5" providerId="AD"/>
      </p:ext>
    </p:extLst>
  </p:cmAuthor>
  <p:cmAuthor id="2" name="Heba Eid" initials="HE" lastIdx="9" clrIdx="1">
    <p:extLst>
      <p:ext uri="{19B8F6BF-5375-455C-9EA6-DF929625EA0E}">
        <p15:presenceInfo xmlns:p15="http://schemas.microsoft.com/office/powerpoint/2012/main" userId="S::h.eid@cequens.com::a191d16e-a84e-4dbd-8377-12c76f7b78e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5B62"/>
    <a:srgbClr val="378EF0"/>
    <a:srgbClr val="0D5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362" autoAdjust="0"/>
    <p:restoredTop sz="83662" autoAdjust="0"/>
  </p:normalViewPr>
  <p:slideViewPr>
    <p:cSldViewPr snapToGrid="0">
      <p:cViewPr>
        <p:scale>
          <a:sx n="79" d="100"/>
          <a:sy n="79" d="100"/>
        </p:scale>
        <p:origin x="509" y="230"/>
      </p:cViewPr>
      <p:guideLst/>
    </p:cSldViewPr>
  </p:slideViewPr>
  <p:notesTextViewPr>
    <p:cViewPr>
      <p:scale>
        <a:sx n="1" d="1"/>
        <a:sy n="1" d="1"/>
      </p:scale>
      <p:origin x="0" y="0"/>
    </p:cViewPr>
  </p:notesTextViewPr>
  <p:notesViewPr>
    <p:cSldViewPr snapToGrid="0" showGuides="1">
      <p:cViewPr varScale="1">
        <p:scale>
          <a:sx n="106" d="100"/>
          <a:sy n="106" d="100"/>
        </p:scale>
        <p:origin x="2888" y="5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9.fntdata"/><Relationship Id="rId21" Type="http://schemas.openxmlformats.org/officeDocument/2006/relationships/slide" Target="slides/slide16.xml"/><Relationship Id="rId34" Type="http://schemas.openxmlformats.org/officeDocument/2006/relationships/font" Target="fonts/font4.fntdata"/><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6.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1.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3.fntdata"/><Relationship Id="rId38" Type="http://schemas.openxmlformats.org/officeDocument/2006/relationships/font" Target="fonts/font8.fntdata"/><Relationship Id="rId20" Type="http://schemas.openxmlformats.org/officeDocument/2006/relationships/slide" Target="slides/slide15.xml"/><Relationship Id="rId41"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835E99B-8AA3-4826-9069-5B7FA6595E92}"/>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latin typeface="AlGhadTV" pitchFamily="2" charset="-78"/>
            </a:endParaRPr>
          </a:p>
        </p:txBody>
      </p:sp>
      <p:sp>
        <p:nvSpPr>
          <p:cNvPr id="3" name="Date Placeholder 2">
            <a:extLst>
              <a:ext uri="{FF2B5EF4-FFF2-40B4-BE49-F238E27FC236}">
                <a16:creationId xmlns:a16="http://schemas.microsoft.com/office/drawing/2014/main" id="{5E3081DF-C7B9-482F-B5A1-4D9A76462FF9}"/>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B136D03B-9D45-43D5-A3AA-2D1F8D299B77}" type="datetimeFigureOut">
              <a:rPr lang="en-US" smtClean="0">
                <a:latin typeface="AlGhadTV" pitchFamily="2" charset="-78"/>
              </a:rPr>
              <a:t>2/8/2022</a:t>
            </a:fld>
            <a:endParaRPr lang="en-US">
              <a:latin typeface="AlGhadTV" pitchFamily="2" charset="-78"/>
            </a:endParaRPr>
          </a:p>
        </p:txBody>
      </p:sp>
      <p:sp>
        <p:nvSpPr>
          <p:cNvPr id="4" name="Footer Placeholder 3">
            <a:extLst>
              <a:ext uri="{FF2B5EF4-FFF2-40B4-BE49-F238E27FC236}">
                <a16:creationId xmlns:a16="http://schemas.microsoft.com/office/drawing/2014/main" id="{DCCEB83C-B971-4987-8E5D-25971382B67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lGhadTV" pitchFamily="2" charset="-78"/>
            </a:endParaRPr>
          </a:p>
        </p:txBody>
      </p:sp>
      <p:sp>
        <p:nvSpPr>
          <p:cNvPr id="5" name="Slide Number Placeholder 4">
            <a:extLst>
              <a:ext uri="{FF2B5EF4-FFF2-40B4-BE49-F238E27FC236}">
                <a16:creationId xmlns:a16="http://schemas.microsoft.com/office/drawing/2014/main" id="{1847DD4F-F443-4F38-894A-FEC6B0C2C24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C3A18D-385A-42CE-9708-398FA5FEB681}" type="slidenum">
              <a:rPr lang="en-US" smtClean="0">
                <a:latin typeface="AlGhadTV" pitchFamily="2" charset="-78"/>
              </a:rPr>
              <a:t>‹#›</a:t>
            </a:fld>
            <a:endParaRPr lang="en-US">
              <a:latin typeface="AlGhadTV" pitchFamily="2" charset="-78"/>
            </a:endParaRPr>
          </a:p>
        </p:txBody>
      </p:sp>
    </p:spTree>
    <p:extLst>
      <p:ext uri="{BB962C8B-B14F-4D97-AF65-F5344CB8AC3E}">
        <p14:creationId xmlns:p14="http://schemas.microsoft.com/office/powerpoint/2010/main" val="12152735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b="0" i="0">
                <a:latin typeface="AlGhadTV" pitchFamily="2" charset="-78"/>
              </a:defRPr>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b="0" i="0">
                <a:latin typeface="AlGhadTV" pitchFamily="2" charset="-78"/>
              </a:defRPr>
            </a:lvl1pPr>
          </a:lstStyle>
          <a:p>
            <a:fld id="{DEAFFCAF-833E-45E5-99CE-599165316553}" type="datetimeFigureOut">
              <a:rPr lang="en-US" smtClean="0"/>
              <a:pPr/>
              <a:t>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lGhadTV" pitchFamily="2" charset="-78"/>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lGhadTV" pitchFamily="2" charset="-78"/>
              </a:defRPr>
            </a:lvl1pPr>
          </a:lstStyle>
          <a:p>
            <a:fld id="{CB40A486-6F99-4F68-8985-94C220F40520}" type="slidenum">
              <a:rPr lang="en-US" smtClean="0"/>
              <a:pPr/>
              <a:t>‹#›</a:t>
            </a:fld>
            <a:endParaRPr lang="en-US"/>
          </a:p>
        </p:txBody>
      </p:sp>
    </p:spTree>
    <p:extLst>
      <p:ext uri="{BB962C8B-B14F-4D97-AF65-F5344CB8AC3E}">
        <p14:creationId xmlns:p14="http://schemas.microsoft.com/office/powerpoint/2010/main" val="3992498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lGhadTV" pitchFamily="2" charset="-78"/>
        <a:ea typeface="+mn-ea"/>
        <a:cs typeface="+mn-cs"/>
      </a:defRPr>
    </a:lvl1pPr>
    <a:lvl2pPr marL="457200" algn="l" defTabSz="914400" rtl="0" eaLnBrk="1" latinLnBrk="0" hangingPunct="1">
      <a:defRPr sz="1200" b="0" i="0" kern="1200">
        <a:solidFill>
          <a:schemeClr val="tx1"/>
        </a:solidFill>
        <a:latin typeface="AlGhadTV" pitchFamily="2" charset="-78"/>
        <a:ea typeface="+mn-ea"/>
        <a:cs typeface="+mn-cs"/>
      </a:defRPr>
    </a:lvl2pPr>
    <a:lvl3pPr marL="914400" algn="l" defTabSz="914400" rtl="0" eaLnBrk="1" latinLnBrk="0" hangingPunct="1">
      <a:defRPr sz="1200" b="0" i="0" kern="1200">
        <a:solidFill>
          <a:schemeClr val="tx1"/>
        </a:solidFill>
        <a:latin typeface="AlGhadTV" pitchFamily="2" charset="-78"/>
        <a:ea typeface="+mn-ea"/>
        <a:cs typeface="+mn-cs"/>
      </a:defRPr>
    </a:lvl3pPr>
    <a:lvl4pPr marL="1371600" algn="l" defTabSz="914400" rtl="0" eaLnBrk="1" latinLnBrk="0" hangingPunct="1">
      <a:defRPr sz="1200" b="0" i="0" kern="1200">
        <a:solidFill>
          <a:schemeClr val="tx1"/>
        </a:solidFill>
        <a:latin typeface="AlGhadTV" pitchFamily="2" charset="-78"/>
        <a:ea typeface="+mn-ea"/>
        <a:cs typeface="+mn-cs"/>
      </a:defRPr>
    </a:lvl4pPr>
    <a:lvl5pPr marL="1828800" algn="l" defTabSz="914400" rtl="0" eaLnBrk="1" latinLnBrk="0" hangingPunct="1">
      <a:defRPr sz="1200" b="0" i="0" kern="1200">
        <a:solidFill>
          <a:schemeClr val="tx1"/>
        </a:solidFill>
        <a:latin typeface="AlGhadTV" pitchFamily="2" charset="-78"/>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40A486-6F99-4F68-8985-94C220F40520}" type="slidenum">
              <a:rPr lang="en-US" smtClean="0"/>
              <a:pPr/>
              <a:t>3</a:t>
            </a:fld>
            <a:endParaRPr lang="en-US"/>
          </a:p>
        </p:txBody>
      </p:sp>
    </p:spTree>
    <p:extLst>
      <p:ext uri="{BB962C8B-B14F-4D97-AF65-F5344CB8AC3E}">
        <p14:creationId xmlns:p14="http://schemas.microsoft.com/office/powerpoint/2010/main" val="3293446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40A486-6F99-4F68-8985-94C220F40520}" type="slidenum">
              <a:rPr lang="en-US" smtClean="0"/>
              <a:pPr/>
              <a:t>23</a:t>
            </a:fld>
            <a:endParaRPr lang="en-US"/>
          </a:p>
        </p:txBody>
      </p:sp>
    </p:spTree>
    <p:extLst>
      <p:ext uri="{BB962C8B-B14F-4D97-AF65-F5344CB8AC3E}">
        <p14:creationId xmlns:p14="http://schemas.microsoft.com/office/powerpoint/2010/main" val="12319635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mailto:info@diginationmea.com"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hyperlink" Target="mailto:info@diginationmea.com" TargetMode="External"/><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Large Title +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5293A9-3E0F-9A44-8859-C96AC34F33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Text Placeholder 21">
            <a:extLst>
              <a:ext uri="{FF2B5EF4-FFF2-40B4-BE49-F238E27FC236}">
                <a16:creationId xmlns:a16="http://schemas.microsoft.com/office/drawing/2014/main" id="{4B34CC70-19DA-4E83-A08F-A1B8B4B5EB58}"/>
              </a:ext>
            </a:extLst>
          </p:cNvPr>
          <p:cNvSpPr>
            <a:spLocks noGrp="1"/>
          </p:cNvSpPr>
          <p:nvPr>
            <p:ph type="body" sz="quarter" idx="10" hasCustomPrompt="1"/>
          </p:nvPr>
        </p:nvSpPr>
        <p:spPr>
          <a:xfrm>
            <a:off x="6248400" y="2590800"/>
            <a:ext cx="5619750" cy="1219200"/>
          </a:xfrm>
        </p:spPr>
        <p:txBody>
          <a:bodyPr/>
          <a:lstStyle>
            <a:lvl1pPr>
              <a:lnSpc>
                <a:spcPct val="100000"/>
              </a:lnSpc>
              <a:spcBef>
                <a:spcPts val="0"/>
              </a:spcBef>
              <a:defRPr sz="3200" b="0" i="0">
                <a:solidFill>
                  <a:schemeClr val="accent3"/>
                </a:solidFill>
                <a:latin typeface="Myriad Pro" panose="020B0503030403020204" pitchFamily="34" charset="0"/>
              </a:defRPr>
            </a:lvl1pPr>
          </a:lstStyle>
          <a:p>
            <a:pPr lvl="0"/>
            <a:r>
              <a:rPr lang="en-US" dirty="0"/>
              <a:t>Medium Length Subtitle,</a:t>
            </a:r>
          </a:p>
          <a:p>
            <a:pPr lvl="0"/>
            <a:r>
              <a:rPr lang="en-US" dirty="0"/>
              <a:t>two lines maximum</a:t>
            </a:r>
          </a:p>
        </p:txBody>
      </p:sp>
      <p:sp>
        <p:nvSpPr>
          <p:cNvPr id="9" name="Title">
            <a:extLst>
              <a:ext uri="{FF2B5EF4-FFF2-40B4-BE49-F238E27FC236}">
                <a16:creationId xmlns:a16="http://schemas.microsoft.com/office/drawing/2014/main" id="{88C849E4-8E5F-8B41-B066-57F6FA57E5EA}"/>
              </a:ext>
            </a:extLst>
          </p:cNvPr>
          <p:cNvSpPr>
            <a:spLocks noGrp="1"/>
          </p:cNvSpPr>
          <p:nvPr>
            <p:ph type="title" hasCustomPrompt="1"/>
          </p:nvPr>
        </p:nvSpPr>
        <p:spPr>
          <a:xfrm>
            <a:off x="6248400" y="1205193"/>
            <a:ext cx="5619750" cy="1250695"/>
          </a:xfrm>
        </p:spPr>
        <p:txBody>
          <a:bodyPr lIns="0" tIns="0" rIns="0" bIns="0" anchor="t" anchorCtr="0">
            <a:normAutofit/>
          </a:bodyPr>
          <a:lstStyle>
            <a:lvl1pPr>
              <a:lnSpc>
                <a:spcPct val="100000"/>
              </a:lnSpc>
              <a:defRPr sz="4400" b="1" i="0" spc="-90" baseline="0">
                <a:solidFill>
                  <a:schemeClr val="accent1"/>
                </a:solidFill>
                <a:latin typeface="Myriad Pro" panose="020B0503030403020204" pitchFamily="34" charset="0"/>
              </a:defRPr>
            </a:lvl1pPr>
          </a:lstStyle>
          <a:p>
            <a:r>
              <a:rPr lang="en-US" dirty="0"/>
              <a:t>Large title,</a:t>
            </a:r>
            <a:br>
              <a:rPr lang="en-US" dirty="0"/>
            </a:br>
            <a:r>
              <a:rPr lang="en-US" dirty="0"/>
              <a:t>two lines</a:t>
            </a:r>
          </a:p>
        </p:txBody>
      </p:sp>
    </p:spTree>
    <p:extLst>
      <p:ext uri="{BB962C8B-B14F-4D97-AF65-F5344CB8AC3E}">
        <p14:creationId xmlns:p14="http://schemas.microsoft.com/office/powerpoint/2010/main" val="18124643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Title Text (4 Column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F43AB2-9318-AE43-8E69-6D8473AFC554}"/>
              </a:ext>
            </a:extLst>
          </p:cNvPr>
          <p:cNvPicPr>
            <a:picLocks noChangeAspect="1"/>
          </p:cNvPicPr>
          <p:nvPr userDrawn="1"/>
        </p:nvPicPr>
        <p:blipFill>
          <a:blip r:embed="rId2"/>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B4517D28-B5C8-1648-B371-DA3D0E3CADA8}"/>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11" name="Oval 370">
            <a:extLst>
              <a:ext uri="{FF2B5EF4-FFF2-40B4-BE49-F238E27FC236}">
                <a16:creationId xmlns:a16="http://schemas.microsoft.com/office/drawing/2014/main" id="{0A92B48B-E012-1746-86B5-30295979B425}"/>
              </a:ext>
            </a:extLst>
          </p:cNvPr>
          <p:cNvSpPr>
            <a:spLocks noChangeArrowheads="1"/>
          </p:cNvSpPr>
          <p:nvPr userDrawn="1"/>
        </p:nvSpPr>
        <p:spPr bwMode="auto">
          <a:xfrm>
            <a:off x="453031" y="1609270"/>
            <a:ext cx="193698" cy="19369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0" i="0" dirty="0">
              <a:solidFill>
                <a:schemeClr val="accent1"/>
              </a:solidFill>
              <a:latin typeface="Myriad Pro" panose="020B0503030403020204" pitchFamily="34" charset="0"/>
            </a:endParaRPr>
          </a:p>
        </p:txBody>
      </p:sp>
      <p:sp>
        <p:nvSpPr>
          <p:cNvPr id="8" name="Text Placeholder 2">
            <a:extLst>
              <a:ext uri="{FF2B5EF4-FFF2-40B4-BE49-F238E27FC236}">
                <a16:creationId xmlns:a16="http://schemas.microsoft.com/office/drawing/2014/main" id="{BC964D29-D27E-B843-A460-4B26A35BEF01}"/>
              </a:ext>
            </a:extLst>
          </p:cNvPr>
          <p:cNvSpPr>
            <a:spLocks noGrp="1"/>
          </p:cNvSpPr>
          <p:nvPr>
            <p:ph type="body" sz="quarter" idx="11"/>
          </p:nvPr>
        </p:nvSpPr>
        <p:spPr>
          <a:xfrm>
            <a:off x="3646309" y="1981200"/>
            <a:ext cx="2306782" cy="3627120"/>
          </a:xfrm>
        </p:spPr>
        <p:txBody>
          <a:bodyPr/>
          <a:lstStyle>
            <a:lvl1pPr>
              <a:spcBef>
                <a:spcPts val="0"/>
              </a:spcBef>
              <a:defRPr>
                <a:solidFill>
                  <a:schemeClr val="accent3"/>
                </a:solidFill>
              </a:defRPr>
            </a:lvl1pPr>
          </a:lstStyle>
          <a:p>
            <a:pPr lvl="0"/>
            <a:r>
              <a:rPr lang="en-US" dirty="0"/>
              <a:t>Click to edit Master text styles</a:t>
            </a:r>
          </a:p>
        </p:txBody>
      </p:sp>
      <p:sp>
        <p:nvSpPr>
          <p:cNvPr id="14" name="Text Placeholder 2">
            <a:extLst>
              <a:ext uri="{FF2B5EF4-FFF2-40B4-BE49-F238E27FC236}">
                <a16:creationId xmlns:a16="http://schemas.microsoft.com/office/drawing/2014/main" id="{217A9AEC-2482-0F47-A3F8-F0B5227C8825}"/>
              </a:ext>
            </a:extLst>
          </p:cNvPr>
          <p:cNvSpPr>
            <a:spLocks noGrp="1"/>
          </p:cNvSpPr>
          <p:nvPr>
            <p:ph type="body" sz="quarter" idx="12"/>
          </p:nvPr>
        </p:nvSpPr>
        <p:spPr>
          <a:xfrm>
            <a:off x="741217" y="1981200"/>
            <a:ext cx="2306782" cy="3627120"/>
          </a:xfrm>
        </p:spPr>
        <p:txBody>
          <a:bodyPr/>
          <a:lstStyle>
            <a:lvl1pPr>
              <a:spcBef>
                <a:spcPts val="0"/>
              </a:spcBef>
              <a:defRPr>
                <a:solidFill>
                  <a:schemeClr val="accent3"/>
                </a:solidFill>
              </a:defRPr>
            </a:lvl1pPr>
          </a:lstStyle>
          <a:p>
            <a:pPr lvl="0"/>
            <a:r>
              <a:rPr lang="en-US" dirty="0"/>
              <a:t>Click to edit Master text styles</a:t>
            </a:r>
          </a:p>
        </p:txBody>
      </p:sp>
      <p:sp>
        <p:nvSpPr>
          <p:cNvPr id="15" name="Text Placeholder 2">
            <a:extLst>
              <a:ext uri="{FF2B5EF4-FFF2-40B4-BE49-F238E27FC236}">
                <a16:creationId xmlns:a16="http://schemas.microsoft.com/office/drawing/2014/main" id="{4C7FB027-B18F-C24B-9282-EB1FA18440F9}"/>
              </a:ext>
            </a:extLst>
          </p:cNvPr>
          <p:cNvSpPr>
            <a:spLocks noGrp="1"/>
          </p:cNvSpPr>
          <p:nvPr>
            <p:ph type="body" sz="quarter" idx="13"/>
          </p:nvPr>
        </p:nvSpPr>
        <p:spPr>
          <a:xfrm>
            <a:off x="6532417" y="1981200"/>
            <a:ext cx="2306782" cy="3627120"/>
          </a:xfrm>
        </p:spPr>
        <p:txBody>
          <a:bodyPr/>
          <a:lstStyle>
            <a:lvl1pPr>
              <a:spcBef>
                <a:spcPts val="0"/>
              </a:spcBef>
              <a:defRPr>
                <a:solidFill>
                  <a:schemeClr val="accent3"/>
                </a:solidFill>
              </a:defRPr>
            </a:lvl1pPr>
          </a:lstStyle>
          <a:p>
            <a:pPr lvl="0"/>
            <a:r>
              <a:rPr lang="en-US" dirty="0"/>
              <a:t>Click to edit Master text styles</a:t>
            </a:r>
          </a:p>
        </p:txBody>
      </p:sp>
      <p:sp>
        <p:nvSpPr>
          <p:cNvPr id="16" name="Text Placeholder 2">
            <a:extLst>
              <a:ext uri="{FF2B5EF4-FFF2-40B4-BE49-F238E27FC236}">
                <a16:creationId xmlns:a16="http://schemas.microsoft.com/office/drawing/2014/main" id="{73609E31-5F21-7E45-9D2D-05C013FA54A6}"/>
              </a:ext>
            </a:extLst>
          </p:cNvPr>
          <p:cNvSpPr>
            <a:spLocks noGrp="1"/>
          </p:cNvSpPr>
          <p:nvPr>
            <p:ph type="body" sz="quarter" idx="14"/>
          </p:nvPr>
        </p:nvSpPr>
        <p:spPr>
          <a:xfrm>
            <a:off x="9428019" y="1981200"/>
            <a:ext cx="2306782" cy="3627120"/>
          </a:xfrm>
        </p:spPr>
        <p:txBody>
          <a:bodyPr/>
          <a:lstStyle>
            <a:lvl1pPr>
              <a:spcBef>
                <a:spcPts val="0"/>
              </a:spcBef>
              <a:defRPr>
                <a:solidFill>
                  <a:schemeClr val="accent3"/>
                </a:solidFill>
              </a:defRPr>
            </a:lvl1pPr>
          </a:lstStyle>
          <a:p>
            <a:pPr lvl="0"/>
            <a:r>
              <a:rPr lang="en-US" dirty="0"/>
              <a:t>Click to edit Master text styles</a:t>
            </a:r>
          </a:p>
        </p:txBody>
      </p:sp>
      <p:sp>
        <p:nvSpPr>
          <p:cNvPr id="12" name="Title">
            <a:extLst>
              <a:ext uri="{FF2B5EF4-FFF2-40B4-BE49-F238E27FC236}">
                <a16:creationId xmlns:a16="http://schemas.microsoft.com/office/drawing/2014/main" id="{E818D89D-3424-E947-981E-B32EF1F7FAC5}"/>
              </a:ext>
            </a:extLst>
          </p:cNvPr>
          <p:cNvSpPr>
            <a:spLocks noGrp="1"/>
          </p:cNvSpPr>
          <p:nvPr>
            <p:ph type="title" hasCustomPrompt="1"/>
          </p:nvPr>
        </p:nvSpPr>
        <p:spPr>
          <a:xfrm>
            <a:off x="741217" y="1377970"/>
            <a:ext cx="11014370" cy="486663"/>
          </a:xfrm>
        </p:spPr>
        <p:txBody>
          <a:bodyPr lIns="0" tIns="0" rIns="0" bIns="0" anchor="t" anchorCtr="0">
            <a:normAutofit/>
          </a:bodyPr>
          <a:lstStyle>
            <a:lvl1pPr>
              <a:lnSpc>
                <a:spcPct val="100000"/>
              </a:lnSpc>
              <a:defRPr sz="3200" b="1" i="0" u="sng" spc="0" baseline="0">
                <a:solidFill>
                  <a:schemeClr val="accent1"/>
                </a:solidFill>
                <a:latin typeface="Myriad Pro" panose="020B0503030403020204" pitchFamily="34" charset="0"/>
              </a:defRPr>
            </a:lvl1pPr>
          </a:lstStyle>
          <a:p>
            <a:r>
              <a:rPr lang="en-US" dirty="0"/>
              <a:t>Slide Title, one line maximum</a:t>
            </a:r>
          </a:p>
        </p:txBody>
      </p:sp>
    </p:spTree>
    <p:extLst>
      <p:ext uri="{BB962C8B-B14F-4D97-AF65-F5344CB8AC3E}">
        <p14:creationId xmlns:p14="http://schemas.microsoft.com/office/powerpoint/2010/main" val="302671094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Title Text (3 Column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F43AB2-9318-AE43-8E69-6D8473AFC554}"/>
              </a:ext>
            </a:extLst>
          </p:cNvPr>
          <p:cNvPicPr>
            <a:picLocks noChangeAspect="1"/>
          </p:cNvPicPr>
          <p:nvPr userDrawn="1"/>
        </p:nvPicPr>
        <p:blipFill>
          <a:blip r:embed="rId2"/>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B4517D28-B5C8-1648-B371-DA3D0E3CADA8}"/>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11" name="Oval 370">
            <a:extLst>
              <a:ext uri="{FF2B5EF4-FFF2-40B4-BE49-F238E27FC236}">
                <a16:creationId xmlns:a16="http://schemas.microsoft.com/office/drawing/2014/main" id="{0A92B48B-E012-1746-86B5-30295979B425}"/>
              </a:ext>
            </a:extLst>
          </p:cNvPr>
          <p:cNvSpPr>
            <a:spLocks noChangeArrowheads="1"/>
          </p:cNvSpPr>
          <p:nvPr userDrawn="1"/>
        </p:nvSpPr>
        <p:spPr bwMode="auto">
          <a:xfrm>
            <a:off x="453031" y="1609270"/>
            <a:ext cx="193698" cy="19369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0" i="0" dirty="0">
              <a:solidFill>
                <a:schemeClr val="accent1"/>
              </a:solidFill>
              <a:latin typeface="Myriad Pro" panose="020B0503030403020204" pitchFamily="34" charset="0"/>
            </a:endParaRPr>
          </a:p>
        </p:txBody>
      </p:sp>
      <p:sp>
        <p:nvSpPr>
          <p:cNvPr id="15" name="Text Placeholder 2">
            <a:extLst>
              <a:ext uri="{FF2B5EF4-FFF2-40B4-BE49-F238E27FC236}">
                <a16:creationId xmlns:a16="http://schemas.microsoft.com/office/drawing/2014/main" id="{4C7FB027-B18F-C24B-9282-EB1FA18440F9}"/>
              </a:ext>
            </a:extLst>
          </p:cNvPr>
          <p:cNvSpPr>
            <a:spLocks noGrp="1"/>
          </p:cNvSpPr>
          <p:nvPr>
            <p:ph type="body" sz="quarter" idx="13"/>
          </p:nvPr>
        </p:nvSpPr>
        <p:spPr>
          <a:xfrm>
            <a:off x="6248398" y="1981200"/>
            <a:ext cx="2590802" cy="3627120"/>
          </a:xfrm>
        </p:spPr>
        <p:txBody>
          <a:bodyPr/>
          <a:lstStyle>
            <a:lvl1pPr>
              <a:spcBef>
                <a:spcPts val="0"/>
              </a:spcBef>
              <a:defRPr>
                <a:solidFill>
                  <a:schemeClr val="accent3"/>
                </a:solidFill>
              </a:defRPr>
            </a:lvl1pPr>
          </a:lstStyle>
          <a:p>
            <a:pPr lvl="0"/>
            <a:r>
              <a:rPr lang="en-US" dirty="0"/>
              <a:t>Click to edit Master text styles</a:t>
            </a:r>
          </a:p>
        </p:txBody>
      </p:sp>
      <p:sp>
        <p:nvSpPr>
          <p:cNvPr id="16" name="Text Placeholder 2">
            <a:extLst>
              <a:ext uri="{FF2B5EF4-FFF2-40B4-BE49-F238E27FC236}">
                <a16:creationId xmlns:a16="http://schemas.microsoft.com/office/drawing/2014/main" id="{73609E31-5F21-7E45-9D2D-05C013FA54A6}"/>
              </a:ext>
            </a:extLst>
          </p:cNvPr>
          <p:cNvSpPr>
            <a:spLocks noGrp="1"/>
          </p:cNvSpPr>
          <p:nvPr>
            <p:ph type="body" sz="quarter" idx="14"/>
          </p:nvPr>
        </p:nvSpPr>
        <p:spPr>
          <a:xfrm>
            <a:off x="9144000" y="1981200"/>
            <a:ext cx="2590802" cy="3627120"/>
          </a:xfrm>
        </p:spPr>
        <p:txBody>
          <a:bodyPr/>
          <a:lstStyle>
            <a:lvl1pPr>
              <a:spcBef>
                <a:spcPts val="0"/>
              </a:spcBef>
              <a:defRPr>
                <a:solidFill>
                  <a:schemeClr val="accent3"/>
                </a:solidFill>
              </a:defRPr>
            </a:lvl1pPr>
          </a:lstStyle>
          <a:p>
            <a:pPr lvl="0"/>
            <a:r>
              <a:rPr lang="en-US" dirty="0"/>
              <a:t>Click to edit Master text styles</a:t>
            </a:r>
          </a:p>
        </p:txBody>
      </p:sp>
      <p:sp>
        <p:nvSpPr>
          <p:cNvPr id="12" name="Text Placeholder 2">
            <a:extLst>
              <a:ext uri="{FF2B5EF4-FFF2-40B4-BE49-F238E27FC236}">
                <a16:creationId xmlns:a16="http://schemas.microsoft.com/office/drawing/2014/main" id="{F5FC7BCE-3131-E549-BD89-93B99C065D19}"/>
              </a:ext>
            </a:extLst>
          </p:cNvPr>
          <p:cNvSpPr>
            <a:spLocks noGrp="1"/>
          </p:cNvSpPr>
          <p:nvPr>
            <p:ph type="body" sz="quarter" idx="15"/>
          </p:nvPr>
        </p:nvSpPr>
        <p:spPr>
          <a:xfrm>
            <a:off x="741217" y="1981200"/>
            <a:ext cx="5198214" cy="3694386"/>
          </a:xfrm>
        </p:spPr>
        <p:txBody>
          <a:bodyPr/>
          <a:lstStyle>
            <a:lvl1pPr>
              <a:spcBef>
                <a:spcPts val="0"/>
              </a:spcBef>
              <a:defRPr sz="1600">
                <a:solidFill>
                  <a:schemeClr val="accent3"/>
                </a:solidFill>
              </a:defRPr>
            </a:lvl1pPr>
          </a:lstStyle>
          <a:p>
            <a:pPr lvl="0"/>
            <a:r>
              <a:rPr lang="en-US" dirty="0"/>
              <a:t>Click to edit Master text styles</a:t>
            </a:r>
          </a:p>
        </p:txBody>
      </p:sp>
      <p:sp>
        <p:nvSpPr>
          <p:cNvPr id="13" name="Title">
            <a:extLst>
              <a:ext uri="{FF2B5EF4-FFF2-40B4-BE49-F238E27FC236}">
                <a16:creationId xmlns:a16="http://schemas.microsoft.com/office/drawing/2014/main" id="{97B860CA-691B-7542-BFAB-37DD312A6E38}"/>
              </a:ext>
            </a:extLst>
          </p:cNvPr>
          <p:cNvSpPr>
            <a:spLocks noGrp="1"/>
          </p:cNvSpPr>
          <p:nvPr>
            <p:ph type="title" hasCustomPrompt="1"/>
          </p:nvPr>
        </p:nvSpPr>
        <p:spPr>
          <a:xfrm>
            <a:off x="741217" y="1377970"/>
            <a:ext cx="11014370" cy="486663"/>
          </a:xfrm>
        </p:spPr>
        <p:txBody>
          <a:bodyPr lIns="0" tIns="0" rIns="0" bIns="0" anchor="t" anchorCtr="0">
            <a:normAutofit/>
          </a:bodyPr>
          <a:lstStyle>
            <a:lvl1pPr>
              <a:lnSpc>
                <a:spcPct val="100000"/>
              </a:lnSpc>
              <a:defRPr sz="3200" b="1" i="0" u="sng" spc="0" baseline="0">
                <a:solidFill>
                  <a:schemeClr val="accent1"/>
                </a:solidFill>
                <a:latin typeface="Myriad Pro" panose="020B0503030403020204" pitchFamily="34" charset="0"/>
              </a:defRPr>
            </a:lvl1pPr>
          </a:lstStyle>
          <a:p>
            <a:r>
              <a:rPr lang="en-US" dirty="0"/>
              <a:t>Slide Title, one line maximum</a:t>
            </a:r>
          </a:p>
        </p:txBody>
      </p:sp>
    </p:spTree>
    <p:extLst>
      <p:ext uri="{BB962C8B-B14F-4D97-AF65-F5344CB8AC3E}">
        <p14:creationId xmlns:p14="http://schemas.microsoft.com/office/powerpoint/2010/main" val="24652399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Title (1/2Text +1/2 IM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F43AB2-9318-AE43-8E69-6D8473AFC554}"/>
              </a:ext>
            </a:extLst>
          </p:cNvPr>
          <p:cNvPicPr>
            <a:picLocks noChangeAspect="1"/>
          </p:cNvPicPr>
          <p:nvPr userDrawn="1"/>
        </p:nvPicPr>
        <p:blipFill>
          <a:blip r:embed="rId2"/>
          <a:srcRect/>
          <a:stretch/>
        </p:blipFill>
        <p:spPr>
          <a:xfrm>
            <a:off x="0" y="0"/>
            <a:ext cx="12192000" cy="6858000"/>
          </a:xfrm>
          <a:prstGeom prst="rect">
            <a:avLst/>
          </a:prstGeom>
        </p:spPr>
      </p:pic>
      <p:sp>
        <p:nvSpPr>
          <p:cNvPr id="11" name="Oval 370">
            <a:extLst>
              <a:ext uri="{FF2B5EF4-FFF2-40B4-BE49-F238E27FC236}">
                <a16:creationId xmlns:a16="http://schemas.microsoft.com/office/drawing/2014/main" id="{0A92B48B-E012-1746-86B5-30295979B425}"/>
              </a:ext>
            </a:extLst>
          </p:cNvPr>
          <p:cNvSpPr>
            <a:spLocks noChangeArrowheads="1"/>
          </p:cNvSpPr>
          <p:nvPr userDrawn="1"/>
        </p:nvSpPr>
        <p:spPr bwMode="auto">
          <a:xfrm>
            <a:off x="453031" y="1609270"/>
            <a:ext cx="193698" cy="19369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0" i="0" dirty="0">
              <a:solidFill>
                <a:schemeClr val="accent1"/>
              </a:solidFill>
              <a:latin typeface="Myriad Pro" panose="020B0503030403020204" pitchFamily="34" charset="0"/>
            </a:endParaRPr>
          </a:p>
        </p:txBody>
      </p:sp>
      <p:sp>
        <p:nvSpPr>
          <p:cNvPr id="12" name="Text Placeholder 2">
            <a:extLst>
              <a:ext uri="{FF2B5EF4-FFF2-40B4-BE49-F238E27FC236}">
                <a16:creationId xmlns:a16="http://schemas.microsoft.com/office/drawing/2014/main" id="{F5FC7BCE-3131-E549-BD89-93B99C065D19}"/>
              </a:ext>
            </a:extLst>
          </p:cNvPr>
          <p:cNvSpPr>
            <a:spLocks noGrp="1"/>
          </p:cNvSpPr>
          <p:nvPr>
            <p:ph type="body" sz="quarter" idx="15"/>
          </p:nvPr>
        </p:nvSpPr>
        <p:spPr>
          <a:xfrm>
            <a:off x="727965" y="1981200"/>
            <a:ext cx="5521800" cy="3694386"/>
          </a:xfrm>
        </p:spPr>
        <p:txBody>
          <a:bodyPr/>
          <a:lstStyle>
            <a:lvl1pPr>
              <a:spcBef>
                <a:spcPts val="0"/>
              </a:spcBef>
              <a:defRPr sz="2000">
                <a:solidFill>
                  <a:schemeClr val="accent3"/>
                </a:solidFill>
              </a:defRPr>
            </a:lvl1pPr>
          </a:lstStyle>
          <a:p>
            <a:pPr lvl="0"/>
            <a:r>
              <a:rPr lang="en-US" dirty="0"/>
              <a:t>Click to edit Master text styles</a:t>
            </a:r>
          </a:p>
        </p:txBody>
      </p:sp>
      <p:sp>
        <p:nvSpPr>
          <p:cNvPr id="13" name="Picture Placeholder 2">
            <a:extLst>
              <a:ext uri="{FF2B5EF4-FFF2-40B4-BE49-F238E27FC236}">
                <a16:creationId xmlns:a16="http://schemas.microsoft.com/office/drawing/2014/main" id="{B151EFE7-0DAD-A546-80E0-595656D0EFC5}"/>
              </a:ext>
            </a:extLst>
          </p:cNvPr>
          <p:cNvSpPr>
            <a:spLocks noGrp="1"/>
          </p:cNvSpPr>
          <p:nvPr>
            <p:ph type="pic" sz="quarter" idx="13" hasCustomPrompt="1"/>
          </p:nvPr>
        </p:nvSpPr>
        <p:spPr>
          <a:xfrm>
            <a:off x="6560100" y="0"/>
            <a:ext cx="5631900" cy="6858000"/>
          </a:xfrm>
        </p:spPr>
        <p:txBody>
          <a:bodyPr/>
          <a:lstStyle>
            <a:lvl1pPr>
              <a:defRPr>
                <a:solidFill>
                  <a:schemeClr val="tx2"/>
                </a:solidFill>
              </a:defRPr>
            </a:lvl1pPr>
          </a:lstStyle>
          <a:p>
            <a:r>
              <a:rPr lang="en-US" dirty="0"/>
              <a:t>Drag picture to placeholder or click icon to add</a:t>
            </a:r>
          </a:p>
        </p:txBody>
      </p:sp>
      <p:sp>
        <p:nvSpPr>
          <p:cNvPr id="8" name="Title">
            <a:extLst>
              <a:ext uri="{FF2B5EF4-FFF2-40B4-BE49-F238E27FC236}">
                <a16:creationId xmlns:a16="http://schemas.microsoft.com/office/drawing/2014/main" id="{AB18032F-D8F4-6844-BF7E-4D93767140F8}"/>
              </a:ext>
            </a:extLst>
          </p:cNvPr>
          <p:cNvSpPr>
            <a:spLocks noGrp="1"/>
          </p:cNvSpPr>
          <p:nvPr>
            <p:ph type="title" hasCustomPrompt="1"/>
          </p:nvPr>
        </p:nvSpPr>
        <p:spPr>
          <a:xfrm>
            <a:off x="741217" y="1377970"/>
            <a:ext cx="5354783" cy="486663"/>
          </a:xfrm>
        </p:spPr>
        <p:txBody>
          <a:bodyPr lIns="0" tIns="0" rIns="0" bIns="0" anchor="t" anchorCtr="0">
            <a:normAutofit/>
          </a:bodyPr>
          <a:lstStyle>
            <a:lvl1pPr>
              <a:lnSpc>
                <a:spcPct val="100000"/>
              </a:lnSpc>
              <a:defRPr sz="3200" b="1" i="0" u="sng" spc="0" baseline="0">
                <a:solidFill>
                  <a:schemeClr val="accent1"/>
                </a:solidFill>
                <a:latin typeface="Myriad Pro" panose="020B0503030403020204" pitchFamily="34" charset="0"/>
              </a:defRPr>
            </a:lvl1pPr>
          </a:lstStyle>
          <a:p>
            <a:r>
              <a:rPr lang="en-US" dirty="0"/>
              <a:t>Slide Title, one line maximum</a:t>
            </a:r>
          </a:p>
        </p:txBody>
      </p:sp>
      <p:sp>
        <p:nvSpPr>
          <p:cNvPr id="15" name="Picture Placeholder 2">
            <a:extLst>
              <a:ext uri="{FF2B5EF4-FFF2-40B4-BE49-F238E27FC236}">
                <a16:creationId xmlns:a16="http://schemas.microsoft.com/office/drawing/2014/main" id="{0BB668EA-E85D-414D-B81E-22F154F3DFEB}"/>
              </a:ext>
            </a:extLst>
          </p:cNvPr>
          <p:cNvSpPr>
            <a:spLocks noGrp="1"/>
          </p:cNvSpPr>
          <p:nvPr>
            <p:ph type="pic" sz="quarter" idx="17" hasCustomPrompt="1"/>
          </p:nvPr>
        </p:nvSpPr>
        <p:spPr>
          <a:xfrm>
            <a:off x="4463724" y="289592"/>
            <a:ext cx="1786041" cy="798786"/>
          </a:xfrm>
        </p:spPr>
        <p:txBody>
          <a:bodyPr/>
          <a:lstStyle>
            <a:lvl1pPr>
              <a:defRPr>
                <a:solidFill>
                  <a:schemeClr val="tx2"/>
                </a:solidFill>
              </a:defRPr>
            </a:lvl1pPr>
          </a:lstStyle>
          <a:p>
            <a:r>
              <a:rPr lang="en-US" dirty="0"/>
              <a:t>Drag Logo to add  or click icon to add</a:t>
            </a:r>
          </a:p>
        </p:txBody>
      </p:sp>
      <p:sp>
        <p:nvSpPr>
          <p:cNvPr id="16" name="TextBox 15">
            <a:extLst>
              <a:ext uri="{FF2B5EF4-FFF2-40B4-BE49-F238E27FC236}">
                <a16:creationId xmlns:a16="http://schemas.microsoft.com/office/drawing/2014/main" id="{20C26AD3-91AB-7E4A-8EDB-79723731E019}"/>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Tree>
    <p:extLst>
      <p:ext uri="{BB962C8B-B14F-4D97-AF65-F5344CB8AC3E}">
        <p14:creationId xmlns:p14="http://schemas.microsoft.com/office/powerpoint/2010/main" val="10140240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lide Title (1/2Text +Shap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F43AB2-9318-AE43-8E69-6D8473AFC554}"/>
              </a:ext>
            </a:extLst>
          </p:cNvPr>
          <p:cNvPicPr>
            <a:picLocks noChangeAspect="1"/>
          </p:cNvPicPr>
          <p:nvPr userDrawn="1"/>
        </p:nvPicPr>
        <p:blipFill>
          <a:blip r:embed="rId2"/>
          <a:srcRect/>
          <a:stretch/>
        </p:blipFill>
        <p:spPr>
          <a:xfrm>
            <a:off x="0" y="0"/>
            <a:ext cx="12192000" cy="6858000"/>
          </a:xfrm>
          <a:prstGeom prst="rect">
            <a:avLst/>
          </a:prstGeom>
        </p:spPr>
      </p:pic>
      <p:sp>
        <p:nvSpPr>
          <p:cNvPr id="11" name="Oval 370">
            <a:extLst>
              <a:ext uri="{FF2B5EF4-FFF2-40B4-BE49-F238E27FC236}">
                <a16:creationId xmlns:a16="http://schemas.microsoft.com/office/drawing/2014/main" id="{0A92B48B-E012-1746-86B5-30295979B425}"/>
              </a:ext>
            </a:extLst>
          </p:cNvPr>
          <p:cNvSpPr>
            <a:spLocks noChangeArrowheads="1"/>
          </p:cNvSpPr>
          <p:nvPr userDrawn="1"/>
        </p:nvSpPr>
        <p:spPr bwMode="auto">
          <a:xfrm>
            <a:off x="453031" y="1609270"/>
            <a:ext cx="193698" cy="19369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0" i="0" dirty="0">
              <a:solidFill>
                <a:schemeClr val="accent1"/>
              </a:solidFill>
              <a:latin typeface="Myriad Pro" panose="020B0503030403020204" pitchFamily="34" charset="0"/>
            </a:endParaRPr>
          </a:p>
        </p:txBody>
      </p:sp>
      <p:sp>
        <p:nvSpPr>
          <p:cNvPr id="12" name="Text Placeholder 2">
            <a:extLst>
              <a:ext uri="{FF2B5EF4-FFF2-40B4-BE49-F238E27FC236}">
                <a16:creationId xmlns:a16="http://schemas.microsoft.com/office/drawing/2014/main" id="{F5FC7BCE-3131-E549-BD89-93B99C065D19}"/>
              </a:ext>
            </a:extLst>
          </p:cNvPr>
          <p:cNvSpPr>
            <a:spLocks noGrp="1"/>
          </p:cNvSpPr>
          <p:nvPr>
            <p:ph type="body" sz="quarter" idx="15"/>
          </p:nvPr>
        </p:nvSpPr>
        <p:spPr>
          <a:xfrm>
            <a:off x="727965" y="1981200"/>
            <a:ext cx="5521800" cy="3694386"/>
          </a:xfrm>
        </p:spPr>
        <p:txBody>
          <a:bodyPr/>
          <a:lstStyle>
            <a:lvl1pPr>
              <a:spcBef>
                <a:spcPts val="0"/>
              </a:spcBef>
              <a:defRPr sz="2000">
                <a:solidFill>
                  <a:schemeClr val="accent3"/>
                </a:solidFill>
              </a:defRPr>
            </a:lvl1pPr>
          </a:lstStyle>
          <a:p>
            <a:pPr lvl="0"/>
            <a:r>
              <a:rPr lang="en-US" dirty="0"/>
              <a:t>Click to edit Master text styles</a:t>
            </a:r>
          </a:p>
        </p:txBody>
      </p:sp>
      <p:sp>
        <p:nvSpPr>
          <p:cNvPr id="8" name="Title">
            <a:extLst>
              <a:ext uri="{FF2B5EF4-FFF2-40B4-BE49-F238E27FC236}">
                <a16:creationId xmlns:a16="http://schemas.microsoft.com/office/drawing/2014/main" id="{AB18032F-D8F4-6844-BF7E-4D93767140F8}"/>
              </a:ext>
            </a:extLst>
          </p:cNvPr>
          <p:cNvSpPr>
            <a:spLocks noGrp="1"/>
          </p:cNvSpPr>
          <p:nvPr>
            <p:ph type="title" hasCustomPrompt="1"/>
          </p:nvPr>
        </p:nvSpPr>
        <p:spPr>
          <a:xfrm>
            <a:off x="741217" y="1377970"/>
            <a:ext cx="5354783" cy="486663"/>
          </a:xfrm>
        </p:spPr>
        <p:txBody>
          <a:bodyPr lIns="0" tIns="0" rIns="0" bIns="0" anchor="t" anchorCtr="0">
            <a:normAutofit/>
          </a:bodyPr>
          <a:lstStyle>
            <a:lvl1pPr>
              <a:lnSpc>
                <a:spcPct val="100000"/>
              </a:lnSpc>
              <a:defRPr sz="3200" b="1" i="0" u="sng" spc="0" baseline="0">
                <a:solidFill>
                  <a:schemeClr val="accent1"/>
                </a:solidFill>
                <a:latin typeface="Myriad Pro" panose="020B0503030403020204" pitchFamily="34" charset="0"/>
              </a:defRPr>
            </a:lvl1pPr>
          </a:lstStyle>
          <a:p>
            <a:r>
              <a:rPr lang="en-US" dirty="0"/>
              <a:t>Slide Title, one line maximum</a:t>
            </a:r>
          </a:p>
        </p:txBody>
      </p:sp>
      <p:sp>
        <p:nvSpPr>
          <p:cNvPr id="15" name="Picture Placeholder 2">
            <a:extLst>
              <a:ext uri="{FF2B5EF4-FFF2-40B4-BE49-F238E27FC236}">
                <a16:creationId xmlns:a16="http://schemas.microsoft.com/office/drawing/2014/main" id="{0BB668EA-E85D-414D-B81E-22F154F3DFEB}"/>
              </a:ext>
            </a:extLst>
          </p:cNvPr>
          <p:cNvSpPr>
            <a:spLocks noGrp="1"/>
          </p:cNvSpPr>
          <p:nvPr>
            <p:ph type="pic" sz="quarter" idx="17" hasCustomPrompt="1"/>
          </p:nvPr>
        </p:nvSpPr>
        <p:spPr>
          <a:xfrm>
            <a:off x="4463724" y="289592"/>
            <a:ext cx="1786041" cy="798786"/>
          </a:xfrm>
        </p:spPr>
        <p:txBody>
          <a:bodyPr/>
          <a:lstStyle>
            <a:lvl1pPr>
              <a:defRPr>
                <a:solidFill>
                  <a:schemeClr val="tx2"/>
                </a:solidFill>
              </a:defRPr>
            </a:lvl1pPr>
          </a:lstStyle>
          <a:p>
            <a:r>
              <a:rPr lang="en-US" dirty="0"/>
              <a:t>Drag Logo to add  or click icon to add</a:t>
            </a:r>
          </a:p>
        </p:txBody>
      </p:sp>
      <p:sp>
        <p:nvSpPr>
          <p:cNvPr id="16" name="TextBox 15">
            <a:extLst>
              <a:ext uri="{FF2B5EF4-FFF2-40B4-BE49-F238E27FC236}">
                <a16:creationId xmlns:a16="http://schemas.microsoft.com/office/drawing/2014/main" id="{20C26AD3-91AB-7E4A-8EDB-79723731E019}"/>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397C70C3-9A37-114A-A1B1-58AA9E7A2FC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63888" y="1492595"/>
            <a:ext cx="4000500" cy="4191000"/>
          </a:xfrm>
          <a:prstGeom prst="rect">
            <a:avLst/>
          </a:prstGeom>
        </p:spPr>
      </p:pic>
      <p:sp>
        <p:nvSpPr>
          <p:cNvPr id="10" name="Picture Placeholder 2">
            <a:extLst>
              <a:ext uri="{FF2B5EF4-FFF2-40B4-BE49-F238E27FC236}">
                <a16:creationId xmlns:a16="http://schemas.microsoft.com/office/drawing/2014/main" id="{E867FEB9-1A0C-A14E-BC58-1E723855F6F4}"/>
              </a:ext>
            </a:extLst>
          </p:cNvPr>
          <p:cNvSpPr>
            <a:spLocks noGrp="1"/>
          </p:cNvSpPr>
          <p:nvPr>
            <p:ph type="pic" sz="quarter" idx="18" hasCustomPrompt="1"/>
          </p:nvPr>
        </p:nvSpPr>
        <p:spPr>
          <a:xfrm>
            <a:off x="8069867" y="1930302"/>
            <a:ext cx="1179397" cy="798786"/>
          </a:xfrm>
        </p:spPr>
        <p:txBody>
          <a:bodyPr/>
          <a:lstStyle>
            <a:lvl1pPr>
              <a:defRPr>
                <a:solidFill>
                  <a:schemeClr val="tx2"/>
                </a:solidFill>
              </a:defRPr>
            </a:lvl1pPr>
          </a:lstStyle>
          <a:p>
            <a:r>
              <a:rPr lang="en-US" dirty="0"/>
              <a:t>Drag icon to add  or click icon to add</a:t>
            </a:r>
          </a:p>
        </p:txBody>
      </p:sp>
      <p:sp>
        <p:nvSpPr>
          <p:cNvPr id="19" name="Picture Placeholder 2">
            <a:extLst>
              <a:ext uri="{FF2B5EF4-FFF2-40B4-BE49-F238E27FC236}">
                <a16:creationId xmlns:a16="http://schemas.microsoft.com/office/drawing/2014/main" id="{1188EE3A-902D-014D-A201-0C32F0F5254E}"/>
              </a:ext>
            </a:extLst>
          </p:cNvPr>
          <p:cNvSpPr>
            <a:spLocks noGrp="1"/>
          </p:cNvSpPr>
          <p:nvPr>
            <p:ph type="pic" sz="quarter" idx="19" hasCustomPrompt="1"/>
          </p:nvPr>
        </p:nvSpPr>
        <p:spPr>
          <a:xfrm>
            <a:off x="8069867" y="3165213"/>
            <a:ext cx="1179397" cy="798786"/>
          </a:xfrm>
        </p:spPr>
        <p:txBody>
          <a:bodyPr/>
          <a:lstStyle>
            <a:lvl1pPr>
              <a:defRPr>
                <a:solidFill>
                  <a:schemeClr val="tx2"/>
                </a:solidFill>
              </a:defRPr>
            </a:lvl1pPr>
          </a:lstStyle>
          <a:p>
            <a:r>
              <a:rPr lang="en-US" dirty="0"/>
              <a:t>Drag icon to add  or click icon to add</a:t>
            </a:r>
          </a:p>
        </p:txBody>
      </p:sp>
      <p:sp>
        <p:nvSpPr>
          <p:cNvPr id="22" name="Picture Placeholder 2">
            <a:extLst>
              <a:ext uri="{FF2B5EF4-FFF2-40B4-BE49-F238E27FC236}">
                <a16:creationId xmlns:a16="http://schemas.microsoft.com/office/drawing/2014/main" id="{D97B532C-343D-2747-B416-224401E4E695}"/>
              </a:ext>
            </a:extLst>
          </p:cNvPr>
          <p:cNvSpPr>
            <a:spLocks noGrp="1"/>
          </p:cNvSpPr>
          <p:nvPr>
            <p:ph type="pic" sz="quarter" idx="20" hasCustomPrompt="1"/>
          </p:nvPr>
        </p:nvSpPr>
        <p:spPr>
          <a:xfrm>
            <a:off x="8069867" y="4428405"/>
            <a:ext cx="1179397" cy="798786"/>
          </a:xfrm>
        </p:spPr>
        <p:txBody>
          <a:bodyPr/>
          <a:lstStyle>
            <a:lvl1pPr>
              <a:defRPr>
                <a:solidFill>
                  <a:schemeClr val="tx2"/>
                </a:solidFill>
              </a:defRPr>
            </a:lvl1pPr>
          </a:lstStyle>
          <a:p>
            <a:r>
              <a:rPr lang="en-US" dirty="0"/>
              <a:t>Drag icon to add  or click icon to add</a:t>
            </a:r>
          </a:p>
        </p:txBody>
      </p:sp>
      <p:sp>
        <p:nvSpPr>
          <p:cNvPr id="23" name="Text Placeholder 2">
            <a:extLst>
              <a:ext uri="{FF2B5EF4-FFF2-40B4-BE49-F238E27FC236}">
                <a16:creationId xmlns:a16="http://schemas.microsoft.com/office/drawing/2014/main" id="{FB709EC7-2AF1-5541-8087-DFE5598CB3BB}"/>
              </a:ext>
            </a:extLst>
          </p:cNvPr>
          <p:cNvSpPr>
            <a:spLocks noGrp="1"/>
          </p:cNvSpPr>
          <p:nvPr>
            <p:ph type="body" sz="quarter" idx="21" hasCustomPrompt="1"/>
          </p:nvPr>
        </p:nvSpPr>
        <p:spPr>
          <a:xfrm>
            <a:off x="9337568" y="1981200"/>
            <a:ext cx="2028599" cy="701020"/>
          </a:xfrm>
        </p:spPr>
        <p:txBody>
          <a:bodyPr/>
          <a:lstStyle>
            <a:lvl1pPr>
              <a:spcBef>
                <a:spcPts val="0"/>
              </a:spcBef>
              <a:defRPr sz="2000">
                <a:solidFill>
                  <a:schemeClr val="bg1"/>
                </a:solidFill>
              </a:defRPr>
            </a:lvl1pPr>
          </a:lstStyle>
          <a:p>
            <a:pPr lvl="0"/>
            <a:r>
              <a:rPr lang="en-US" dirty="0"/>
              <a:t>Click to edit text </a:t>
            </a:r>
          </a:p>
        </p:txBody>
      </p:sp>
      <p:sp>
        <p:nvSpPr>
          <p:cNvPr id="24" name="Text Placeholder 2">
            <a:extLst>
              <a:ext uri="{FF2B5EF4-FFF2-40B4-BE49-F238E27FC236}">
                <a16:creationId xmlns:a16="http://schemas.microsoft.com/office/drawing/2014/main" id="{863721FD-5DD4-B942-BFE4-2B43A7FE4177}"/>
              </a:ext>
            </a:extLst>
          </p:cNvPr>
          <p:cNvSpPr>
            <a:spLocks noGrp="1"/>
          </p:cNvSpPr>
          <p:nvPr>
            <p:ph type="body" sz="quarter" idx="22" hasCustomPrompt="1"/>
          </p:nvPr>
        </p:nvSpPr>
        <p:spPr>
          <a:xfrm>
            <a:off x="9337568" y="3234648"/>
            <a:ext cx="2028599" cy="701020"/>
          </a:xfrm>
        </p:spPr>
        <p:txBody>
          <a:bodyPr/>
          <a:lstStyle>
            <a:lvl1pPr>
              <a:spcBef>
                <a:spcPts val="0"/>
              </a:spcBef>
              <a:defRPr sz="2000">
                <a:solidFill>
                  <a:schemeClr val="bg1"/>
                </a:solidFill>
              </a:defRPr>
            </a:lvl1pPr>
          </a:lstStyle>
          <a:p>
            <a:pPr lvl="0"/>
            <a:r>
              <a:rPr lang="en-US" dirty="0"/>
              <a:t>Click to edit text</a:t>
            </a:r>
          </a:p>
        </p:txBody>
      </p:sp>
      <p:sp>
        <p:nvSpPr>
          <p:cNvPr id="25" name="Text Placeholder 2">
            <a:extLst>
              <a:ext uri="{FF2B5EF4-FFF2-40B4-BE49-F238E27FC236}">
                <a16:creationId xmlns:a16="http://schemas.microsoft.com/office/drawing/2014/main" id="{10531081-41BF-BB4A-88B3-7E4C2405881B}"/>
              </a:ext>
            </a:extLst>
          </p:cNvPr>
          <p:cNvSpPr>
            <a:spLocks noGrp="1"/>
          </p:cNvSpPr>
          <p:nvPr>
            <p:ph type="body" sz="quarter" idx="23" hasCustomPrompt="1"/>
          </p:nvPr>
        </p:nvSpPr>
        <p:spPr>
          <a:xfrm>
            <a:off x="9337568" y="4477821"/>
            <a:ext cx="2028599" cy="701020"/>
          </a:xfrm>
        </p:spPr>
        <p:txBody>
          <a:bodyPr/>
          <a:lstStyle>
            <a:lvl1pPr>
              <a:spcBef>
                <a:spcPts val="0"/>
              </a:spcBef>
              <a:defRPr sz="2000">
                <a:solidFill>
                  <a:schemeClr val="bg1"/>
                </a:solidFill>
              </a:defRPr>
            </a:lvl1pPr>
          </a:lstStyle>
          <a:p>
            <a:pPr lvl="0"/>
            <a:r>
              <a:rPr lang="en-US" dirty="0"/>
              <a:t>Click to edit text</a:t>
            </a:r>
          </a:p>
        </p:txBody>
      </p:sp>
    </p:spTree>
    <p:extLst>
      <p:ext uri="{BB962C8B-B14F-4D97-AF65-F5344CB8AC3E}">
        <p14:creationId xmlns:p14="http://schemas.microsoft.com/office/powerpoint/2010/main" val="21153053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lide Title (Full IM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8F2BCB-2D45-694C-9A0A-919F61746DC7}"/>
              </a:ext>
            </a:extLst>
          </p:cNvPr>
          <p:cNvPicPr>
            <a:picLocks noChangeAspect="1"/>
          </p:cNvPicPr>
          <p:nvPr userDrawn="1"/>
        </p:nvPicPr>
        <p:blipFill>
          <a:blip r:embed="rId2"/>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C5EF52CB-421A-974B-8F51-9FD0EAE8BA1C}"/>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11" name="Oval 370">
            <a:extLst>
              <a:ext uri="{FF2B5EF4-FFF2-40B4-BE49-F238E27FC236}">
                <a16:creationId xmlns:a16="http://schemas.microsoft.com/office/drawing/2014/main" id="{688BCB40-95B5-7140-B963-97CA0FF7C89F}"/>
              </a:ext>
            </a:extLst>
          </p:cNvPr>
          <p:cNvSpPr>
            <a:spLocks noChangeArrowheads="1"/>
          </p:cNvSpPr>
          <p:nvPr userDrawn="1"/>
        </p:nvSpPr>
        <p:spPr bwMode="auto">
          <a:xfrm>
            <a:off x="453031" y="1609270"/>
            <a:ext cx="193698" cy="19369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0" i="0" dirty="0">
              <a:solidFill>
                <a:schemeClr val="accent1"/>
              </a:solidFill>
              <a:latin typeface="Myriad Pro" panose="020B0503030403020204" pitchFamily="34" charset="0"/>
            </a:endParaRPr>
          </a:p>
        </p:txBody>
      </p:sp>
      <p:sp>
        <p:nvSpPr>
          <p:cNvPr id="16" name="Picture Placeholder 2">
            <a:extLst>
              <a:ext uri="{FF2B5EF4-FFF2-40B4-BE49-F238E27FC236}">
                <a16:creationId xmlns:a16="http://schemas.microsoft.com/office/drawing/2014/main" id="{CF129D3D-6E94-3148-9305-EC94B4A1A5B9}"/>
              </a:ext>
            </a:extLst>
          </p:cNvPr>
          <p:cNvSpPr>
            <a:spLocks noGrp="1"/>
          </p:cNvSpPr>
          <p:nvPr>
            <p:ph type="pic" sz="quarter" idx="13" hasCustomPrompt="1"/>
          </p:nvPr>
        </p:nvSpPr>
        <p:spPr>
          <a:xfrm>
            <a:off x="457200" y="1931746"/>
            <a:ext cx="11277600" cy="3752774"/>
          </a:xfrm>
        </p:spPr>
        <p:txBody>
          <a:bodyPr/>
          <a:lstStyle>
            <a:lvl1pPr>
              <a:defRPr/>
            </a:lvl1pPr>
          </a:lstStyle>
          <a:p>
            <a:r>
              <a:rPr lang="en-US" dirty="0"/>
              <a:t>Drag picture to placeholder or click icon to add</a:t>
            </a:r>
          </a:p>
        </p:txBody>
      </p:sp>
      <p:sp>
        <p:nvSpPr>
          <p:cNvPr id="8" name="Title">
            <a:extLst>
              <a:ext uri="{FF2B5EF4-FFF2-40B4-BE49-F238E27FC236}">
                <a16:creationId xmlns:a16="http://schemas.microsoft.com/office/drawing/2014/main" id="{44ABE634-F9C9-3843-8C9B-9E819BC11B15}"/>
              </a:ext>
            </a:extLst>
          </p:cNvPr>
          <p:cNvSpPr>
            <a:spLocks noGrp="1"/>
          </p:cNvSpPr>
          <p:nvPr>
            <p:ph type="title" hasCustomPrompt="1"/>
          </p:nvPr>
        </p:nvSpPr>
        <p:spPr>
          <a:xfrm>
            <a:off x="741217" y="1377970"/>
            <a:ext cx="11014370" cy="486663"/>
          </a:xfrm>
        </p:spPr>
        <p:txBody>
          <a:bodyPr lIns="0" tIns="0" rIns="0" bIns="0" anchor="t" anchorCtr="0">
            <a:normAutofit/>
          </a:bodyPr>
          <a:lstStyle>
            <a:lvl1pPr>
              <a:lnSpc>
                <a:spcPct val="100000"/>
              </a:lnSpc>
              <a:defRPr sz="3200" b="1" i="0" u="sng" spc="0" baseline="0">
                <a:solidFill>
                  <a:schemeClr val="accent1"/>
                </a:solidFill>
                <a:latin typeface="Myriad Pro" panose="020B0503030403020204" pitchFamily="34" charset="0"/>
              </a:defRPr>
            </a:lvl1pPr>
          </a:lstStyle>
          <a:p>
            <a:r>
              <a:rPr lang="en-US" dirty="0"/>
              <a:t>Slide Title, one line maximum</a:t>
            </a:r>
          </a:p>
        </p:txBody>
      </p:sp>
    </p:spTree>
    <p:extLst>
      <p:ext uri="{BB962C8B-B14F-4D97-AF65-F5344CB8AC3E}">
        <p14:creationId xmlns:p14="http://schemas.microsoft.com/office/powerpoint/2010/main" val="70504511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Title (Tab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8F2BCB-2D45-694C-9A0A-919F61746DC7}"/>
              </a:ext>
            </a:extLst>
          </p:cNvPr>
          <p:cNvPicPr>
            <a:picLocks noChangeAspect="1"/>
          </p:cNvPicPr>
          <p:nvPr userDrawn="1"/>
        </p:nvPicPr>
        <p:blipFill>
          <a:blip r:embed="rId2"/>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C5EF52CB-421A-974B-8F51-9FD0EAE8BA1C}"/>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11" name="Oval 370">
            <a:extLst>
              <a:ext uri="{FF2B5EF4-FFF2-40B4-BE49-F238E27FC236}">
                <a16:creationId xmlns:a16="http://schemas.microsoft.com/office/drawing/2014/main" id="{688BCB40-95B5-7140-B963-97CA0FF7C89F}"/>
              </a:ext>
            </a:extLst>
          </p:cNvPr>
          <p:cNvSpPr>
            <a:spLocks noChangeArrowheads="1"/>
          </p:cNvSpPr>
          <p:nvPr userDrawn="1"/>
        </p:nvSpPr>
        <p:spPr bwMode="auto">
          <a:xfrm>
            <a:off x="453031" y="1609270"/>
            <a:ext cx="193698" cy="19369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0" i="0" dirty="0">
              <a:solidFill>
                <a:schemeClr val="accent1"/>
              </a:solidFill>
              <a:latin typeface="Myriad Pro" panose="020B0503030403020204" pitchFamily="34" charset="0"/>
            </a:endParaRPr>
          </a:p>
        </p:txBody>
      </p:sp>
      <p:sp>
        <p:nvSpPr>
          <p:cNvPr id="12" name="Table Placeholder 3">
            <a:extLst>
              <a:ext uri="{FF2B5EF4-FFF2-40B4-BE49-F238E27FC236}">
                <a16:creationId xmlns:a16="http://schemas.microsoft.com/office/drawing/2014/main" id="{57DA4BA0-6685-2549-A8B9-A7E04FD0BC4B}"/>
              </a:ext>
            </a:extLst>
          </p:cNvPr>
          <p:cNvSpPr>
            <a:spLocks noGrp="1"/>
          </p:cNvSpPr>
          <p:nvPr>
            <p:ph type="tbl" sz="quarter" idx="10"/>
          </p:nvPr>
        </p:nvSpPr>
        <p:spPr>
          <a:xfrm>
            <a:off x="453031" y="1931745"/>
            <a:ext cx="11281769" cy="3752775"/>
          </a:xfrm>
        </p:spPr>
        <p:txBody>
          <a:bodyPr/>
          <a:lstStyle>
            <a:lvl1pPr>
              <a:defRPr/>
            </a:lvl1pPr>
          </a:lstStyle>
          <a:p>
            <a:r>
              <a:rPr lang="en-US" dirty="0"/>
              <a:t>Click icon to add table</a:t>
            </a:r>
          </a:p>
        </p:txBody>
      </p:sp>
      <p:sp>
        <p:nvSpPr>
          <p:cNvPr id="8" name="Title">
            <a:extLst>
              <a:ext uri="{FF2B5EF4-FFF2-40B4-BE49-F238E27FC236}">
                <a16:creationId xmlns:a16="http://schemas.microsoft.com/office/drawing/2014/main" id="{5798B694-A09B-6442-BCDA-F36A4EEFC9A3}"/>
              </a:ext>
            </a:extLst>
          </p:cNvPr>
          <p:cNvSpPr>
            <a:spLocks noGrp="1"/>
          </p:cNvSpPr>
          <p:nvPr>
            <p:ph type="title" hasCustomPrompt="1"/>
          </p:nvPr>
        </p:nvSpPr>
        <p:spPr>
          <a:xfrm>
            <a:off x="741217" y="1377970"/>
            <a:ext cx="11014370" cy="486663"/>
          </a:xfrm>
        </p:spPr>
        <p:txBody>
          <a:bodyPr lIns="0" tIns="0" rIns="0" bIns="0" anchor="t" anchorCtr="0">
            <a:normAutofit/>
          </a:bodyPr>
          <a:lstStyle>
            <a:lvl1pPr>
              <a:lnSpc>
                <a:spcPct val="100000"/>
              </a:lnSpc>
              <a:defRPr sz="3200" b="1" i="0" u="sng" spc="0" baseline="0">
                <a:solidFill>
                  <a:schemeClr val="accent1"/>
                </a:solidFill>
                <a:latin typeface="Myriad Pro" panose="020B0503030403020204" pitchFamily="34" charset="0"/>
              </a:defRPr>
            </a:lvl1pPr>
          </a:lstStyle>
          <a:p>
            <a:r>
              <a:rPr lang="en-US" dirty="0"/>
              <a:t>Slide Title, one line maximum</a:t>
            </a:r>
          </a:p>
        </p:txBody>
      </p:sp>
    </p:spTree>
    <p:extLst>
      <p:ext uri="{BB962C8B-B14F-4D97-AF65-F5344CB8AC3E}">
        <p14:creationId xmlns:p14="http://schemas.microsoft.com/office/powerpoint/2010/main" val="165135400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lide Title (1/2Text +1/2 Tab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F43AB2-9318-AE43-8E69-6D8473AFC554}"/>
              </a:ext>
            </a:extLst>
          </p:cNvPr>
          <p:cNvPicPr>
            <a:picLocks noChangeAspect="1"/>
          </p:cNvPicPr>
          <p:nvPr userDrawn="1"/>
        </p:nvPicPr>
        <p:blipFill>
          <a:blip r:embed="rId2"/>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B4517D28-B5C8-1648-B371-DA3D0E3CADA8}"/>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11" name="Oval 370">
            <a:extLst>
              <a:ext uri="{FF2B5EF4-FFF2-40B4-BE49-F238E27FC236}">
                <a16:creationId xmlns:a16="http://schemas.microsoft.com/office/drawing/2014/main" id="{0A92B48B-E012-1746-86B5-30295979B425}"/>
              </a:ext>
            </a:extLst>
          </p:cNvPr>
          <p:cNvSpPr>
            <a:spLocks noChangeArrowheads="1"/>
          </p:cNvSpPr>
          <p:nvPr userDrawn="1"/>
        </p:nvSpPr>
        <p:spPr bwMode="auto">
          <a:xfrm>
            <a:off x="453031" y="1609270"/>
            <a:ext cx="193698" cy="19369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0" i="0" dirty="0">
              <a:solidFill>
                <a:schemeClr val="accent1"/>
              </a:solidFill>
              <a:latin typeface="Myriad Pro" panose="020B0503030403020204" pitchFamily="34" charset="0"/>
            </a:endParaRPr>
          </a:p>
        </p:txBody>
      </p:sp>
      <p:sp>
        <p:nvSpPr>
          <p:cNvPr id="8" name="Table Placeholder 3">
            <a:extLst>
              <a:ext uri="{FF2B5EF4-FFF2-40B4-BE49-F238E27FC236}">
                <a16:creationId xmlns:a16="http://schemas.microsoft.com/office/drawing/2014/main" id="{84245AB2-1070-8949-ABCF-5096D3AB29D7}"/>
              </a:ext>
            </a:extLst>
          </p:cNvPr>
          <p:cNvSpPr>
            <a:spLocks noGrp="1"/>
          </p:cNvSpPr>
          <p:nvPr>
            <p:ph type="tbl" sz="quarter" idx="10"/>
          </p:nvPr>
        </p:nvSpPr>
        <p:spPr>
          <a:xfrm>
            <a:off x="6342996" y="457200"/>
            <a:ext cx="5486400" cy="5791200"/>
          </a:xfrm>
        </p:spPr>
        <p:txBody>
          <a:bodyPr/>
          <a:lstStyle>
            <a:lvl1pPr>
              <a:defRPr/>
            </a:lvl1pPr>
          </a:lstStyle>
          <a:p>
            <a:r>
              <a:rPr lang="en-US" dirty="0"/>
              <a:t>Click icon to add table</a:t>
            </a:r>
          </a:p>
        </p:txBody>
      </p:sp>
      <p:sp>
        <p:nvSpPr>
          <p:cNvPr id="13" name="Title">
            <a:extLst>
              <a:ext uri="{FF2B5EF4-FFF2-40B4-BE49-F238E27FC236}">
                <a16:creationId xmlns:a16="http://schemas.microsoft.com/office/drawing/2014/main" id="{A7A4D2FE-03F5-DE4A-BA5D-7B07B4C46846}"/>
              </a:ext>
            </a:extLst>
          </p:cNvPr>
          <p:cNvSpPr>
            <a:spLocks noGrp="1"/>
          </p:cNvSpPr>
          <p:nvPr>
            <p:ph type="title" hasCustomPrompt="1"/>
          </p:nvPr>
        </p:nvSpPr>
        <p:spPr>
          <a:xfrm>
            <a:off x="741217" y="1377970"/>
            <a:ext cx="5354783" cy="486663"/>
          </a:xfrm>
        </p:spPr>
        <p:txBody>
          <a:bodyPr lIns="0" tIns="0" rIns="0" bIns="0" anchor="t" anchorCtr="0">
            <a:normAutofit/>
          </a:bodyPr>
          <a:lstStyle>
            <a:lvl1pPr>
              <a:lnSpc>
                <a:spcPct val="100000"/>
              </a:lnSpc>
              <a:defRPr sz="3200" b="1" i="0" u="sng" spc="0" baseline="0">
                <a:solidFill>
                  <a:schemeClr val="accent1"/>
                </a:solidFill>
                <a:latin typeface="Myriad Pro" panose="020B0503030403020204" pitchFamily="34" charset="0"/>
              </a:defRPr>
            </a:lvl1pPr>
          </a:lstStyle>
          <a:p>
            <a:r>
              <a:rPr lang="en-US" dirty="0"/>
              <a:t>Slide Title, one line maximum</a:t>
            </a:r>
          </a:p>
        </p:txBody>
      </p:sp>
      <p:sp>
        <p:nvSpPr>
          <p:cNvPr id="10" name="Text Placeholder 2">
            <a:extLst>
              <a:ext uri="{FF2B5EF4-FFF2-40B4-BE49-F238E27FC236}">
                <a16:creationId xmlns:a16="http://schemas.microsoft.com/office/drawing/2014/main" id="{7965ACCC-91ED-0C41-8519-75323D7BFB95}"/>
              </a:ext>
            </a:extLst>
          </p:cNvPr>
          <p:cNvSpPr>
            <a:spLocks noGrp="1"/>
          </p:cNvSpPr>
          <p:nvPr>
            <p:ph type="body" sz="quarter" idx="15"/>
          </p:nvPr>
        </p:nvSpPr>
        <p:spPr>
          <a:xfrm>
            <a:off x="727965" y="1981200"/>
            <a:ext cx="5368035" cy="3694386"/>
          </a:xfrm>
        </p:spPr>
        <p:txBody>
          <a:bodyPr/>
          <a:lstStyle>
            <a:lvl1pPr>
              <a:spcBef>
                <a:spcPts val="0"/>
              </a:spcBef>
              <a:defRPr sz="2000">
                <a:solidFill>
                  <a:schemeClr val="accent3"/>
                </a:solidFill>
              </a:defRPr>
            </a:lvl1pPr>
          </a:lstStyle>
          <a:p>
            <a:pPr lvl="0"/>
            <a:r>
              <a:rPr lang="en-US" dirty="0"/>
              <a:t>Click to edit Master text styles</a:t>
            </a:r>
          </a:p>
        </p:txBody>
      </p:sp>
      <p:sp>
        <p:nvSpPr>
          <p:cNvPr id="12" name="Picture Placeholder 2">
            <a:extLst>
              <a:ext uri="{FF2B5EF4-FFF2-40B4-BE49-F238E27FC236}">
                <a16:creationId xmlns:a16="http://schemas.microsoft.com/office/drawing/2014/main" id="{C265BF51-E42E-D74E-9230-3CBC714C0939}"/>
              </a:ext>
            </a:extLst>
          </p:cNvPr>
          <p:cNvSpPr>
            <a:spLocks noGrp="1"/>
          </p:cNvSpPr>
          <p:nvPr>
            <p:ph type="pic" sz="quarter" idx="17" hasCustomPrompt="1"/>
          </p:nvPr>
        </p:nvSpPr>
        <p:spPr>
          <a:xfrm>
            <a:off x="4463724" y="289592"/>
            <a:ext cx="1786041" cy="798786"/>
          </a:xfrm>
        </p:spPr>
        <p:txBody>
          <a:bodyPr/>
          <a:lstStyle>
            <a:lvl1pPr>
              <a:defRPr>
                <a:solidFill>
                  <a:schemeClr val="tx2"/>
                </a:solidFill>
              </a:defRPr>
            </a:lvl1pPr>
          </a:lstStyle>
          <a:p>
            <a:r>
              <a:rPr lang="en-US" dirty="0"/>
              <a:t>Drag Logo to add  or click icon to add</a:t>
            </a:r>
          </a:p>
        </p:txBody>
      </p:sp>
    </p:spTree>
    <p:extLst>
      <p:ext uri="{BB962C8B-B14F-4D97-AF65-F5344CB8AC3E}">
        <p14:creationId xmlns:p14="http://schemas.microsoft.com/office/powerpoint/2010/main" val="104168125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lide Title (Char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8F2BCB-2D45-694C-9A0A-919F61746DC7}"/>
              </a:ext>
            </a:extLst>
          </p:cNvPr>
          <p:cNvPicPr>
            <a:picLocks noChangeAspect="1"/>
          </p:cNvPicPr>
          <p:nvPr userDrawn="1"/>
        </p:nvPicPr>
        <p:blipFill>
          <a:blip r:embed="rId2"/>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C5EF52CB-421A-974B-8F51-9FD0EAE8BA1C}"/>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11" name="Oval 370">
            <a:extLst>
              <a:ext uri="{FF2B5EF4-FFF2-40B4-BE49-F238E27FC236}">
                <a16:creationId xmlns:a16="http://schemas.microsoft.com/office/drawing/2014/main" id="{688BCB40-95B5-7140-B963-97CA0FF7C89F}"/>
              </a:ext>
            </a:extLst>
          </p:cNvPr>
          <p:cNvSpPr>
            <a:spLocks noChangeArrowheads="1"/>
          </p:cNvSpPr>
          <p:nvPr userDrawn="1"/>
        </p:nvSpPr>
        <p:spPr bwMode="auto">
          <a:xfrm>
            <a:off x="453031" y="1609270"/>
            <a:ext cx="193698" cy="19369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0" i="0" dirty="0">
              <a:solidFill>
                <a:schemeClr val="accent1"/>
              </a:solidFill>
              <a:latin typeface="Myriad Pro" panose="020B0503030403020204" pitchFamily="34" charset="0"/>
            </a:endParaRPr>
          </a:p>
        </p:txBody>
      </p:sp>
      <p:sp>
        <p:nvSpPr>
          <p:cNvPr id="13" name="Chart Placeholder 2">
            <a:extLst>
              <a:ext uri="{FF2B5EF4-FFF2-40B4-BE49-F238E27FC236}">
                <a16:creationId xmlns:a16="http://schemas.microsoft.com/office/drawing/2014/main" id="{6C49B87B-D89E-274B-8459-4A41458EF770}"/>
              </a:ext>
            </a:extLst>
          </p:cNvPr>
          <p:cNvSpPr>
            <a:spLocks noGrp="1"/>
          </p:cNvSpPr>
          <p:nvPr>
            <p:ph type="chart" sz="quarter" idx="11"/>
          </p:nvPr>
        </p:nvSpPr>
        <p:spPr>
          <a:xfrm>
            <a:off x="453031" y="1931745"/>
            <a:ext cx="11281769" cy="3752776"/>
          </a:xfrm>
        </p:spPr>
        <p:txBody>
          <a:bodyPr/>
          <a:lstStyle>
            <a:lvl1pPr>
              <a:defRPr/>
            </a:lvl1pPr>
          </a:lstStyle>
          <a:p>
            <a:r>
              <a:rPr lang="en-US" dirty="0"/>
              <a:t>Click icon to add chart</a:t>
            </a:r>
          </a:p>
        </p:txBody>
      </p:sp>
      <p:sp>
        <p:nvSpPr>
          <p:cNvPr id="8" name="Title">
            <a:extLst>
              <a:ext uri="{FF2B5EF4-FFF2-40B4-BE49-F238E27FC236}">
                <a16:creationId xmlns:a16="http://schemas.microsoft.com/office/drawing/2014/main" id="{50D9FD09-1E7F-F643-9324-F71D8151CB2F}"/>
              </a:ext>
            </a:extLst>
          </p:cNvPr>
          <p:cNvSpPr>
            <a:spLocks noGrp="1"/>
          </p:cNvSpPr>
          <p:nvPr>
            <p:ph type="title" hasCustomPrompt="1"/>
          </p:nvPr>
        </p:nvSpPr>
        <p:spPr>
          <a:xfrm>
            <a:off x="741217" y="1377970"/>
            <a:ext cx="11014370" cy="486663"/>
          </a:xfrm>
        </p:spPr>
        <p:txBody>
          <a:bodyPr lIns="0" tIns="0" rIns="0" bIns="0" anchor="t" anchorCtr="0">
            <a:normAutofit/>
          </a:bodyPr>
          <a:lstStyle>
            <a:lvl1pPr>
              <a:lnSpc>
                <a:spcPct val="100000"/>
              </a:lnSpc>
              <a:defRPr sz="3200" b="1" i="0" u="sng" spc="0" baseline="0">
                <a:solidFill>
                  <a:schemeClr val="accent1"/>
                </a:solidFill>
                <a:latin typeface="Myriad Pro" panose="020B0503030403020204" pitchFamily="34" charset="0"/>
              </a:defRPr>
            </a:lvl1pPr>
          </a:lstStyle>
          <a:p>
            <a:r>
              <a:rPr lang="en-US" dirty="0"/>
              <a:t>Slide Title, one line maximum</a:t>
            </a:r>
          </a:p>
        </p:txBody>
      </p:sp>
    </p:spTree>
    <p:extLst>
      <p:ext uri="{BB962C8B-B14F-4D97-AF65-F5344CB8AC3E}">
        <p14:creationId xmlns:p14="http://schemas.microsoft.com/office/powerpoint/2010/main" val="5357874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 Title (1/2Text +1/2 Char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F43AB2-9318-AE43-8E69-6D8473AFC554}"/>
              </a:ext>
            </a:extLst>
          </p:cNvPr>
          <p:cNvPicPr>
            <a:picLocks noChangeAspect="1"/>
          </p:cNvPicPr>
          <p:nvPr userDrawn="1"/>
        </p:nvPicPr>
        <p:blipFill>
          <a:blip r:embed="rId2"/>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B4517D28-B5C8-1648-B371-DA3D0E3CADA8}"/>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11" name="Oval 370">
            <a:extLst>
              <a:ext uri="{FF2B5EF4-FFF2-40B4-BE49-F238E27FC236}">
                <a16:creationId xmlns:a16="http://schemas.microsoft.com/office/drawing/2014/main" id="{0A92B48B-E012-1746-86B5-30295979B425}"/>
              </a:ext>
            </a:extLst>
          </p:cNvPr>
          <p:cNvSpPr>
            <a:spLocks noChangeArrowheads="1"/>
          </p:cNvSpPr>
          <p:nvPr userDrawn="1"/>
        </p:nvSpPr>
        <p:spPr bwMode="auto">
          <a:xfrm>
            <a:off x="453031" y="1609270"/>
            <a:ext cx="193698" cy="19369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0" i="0" dirty="0">
              <a:solidFill>
                <a:schemeClr val="accent1"/>
              </a:solidFill>
              <a:latin typeface="Myriad Pro" panose="020B0503030403020204" pitchFamily="34" charset="0"/>
            </a:endParaRPr>
          </a:p>
        </p:txBody>
      </p:sp>
      <p:sp>
        <p:nvSpPr>
          <p:cNvPr id="14" name="Chart Placeholder 2">
            <a:extLst>
              <a:ext uri="{FF2B5EF4-FFF2-40B4-BE49-F238E27FC236}">
                <a16:creationId xmlns:a16="http://schemas.microsoft.com/office/drawing/2014/main" id="{EF47CB95-63BF-604E-9BDC-DC656AD8E5E2}"/>
              </a:ext>
            </a:extLst>
          </p:cNvPr>
          <p:cNvSpPr>
            <a:spLocks noGrp="1"/>
          </p:cNvSpPr>
          <p:nvPr>
            <p:ph type="chart" sz="quarter" idx="10"/>
          </p:nvPr>
        </p:nvSpPr>
        <p:spPr>
          <a:xfrm>
            <a:off x="6342996" y="457200"/>
            <a:ext cx="5486400" cy="5791200"/>
          </a:xfrm>
        </p:spPr>
        <p:txBody>
          <a:bodyPr/>
          <a:lstStyle>
            <a:lvl1pPr>
              <a:defRPr/>
            </a:lvl1pPr>
          </a:lstStyle>
          <a:p>
            <a:r>
              <a:rPr lang="en-US" dirty="0"/>
              <a:t>Click icon to add chart</a:t>
            </a:r>
          </a:p>
        </p:txBody>
      </p:sp>
      <p:sp>
        <p:nvSpPr>
          <p:cNvPr id="8" name="Title">
            <a:extLst>
              <a:ext uri="{FF2B5EF4-FFF2-40B4-BE49-F238E27FC236}">
                <a16:creationId xmlns:a16="http://schemas.microsoft.com/office/drawing/2014/main" id="{81551A33-57ED-994B-A3E3-05D69202B888}"/>
              </a:ext>
            </a:extLst>
          </p:cNvPr>
          <p:cNvSpPr>
            <a:spLocks noGrp="1"/>
          </p:cNvSpPr>
          <p:nvPr>
            <p:ph type="title" hasCustomPrompt="1"/>
          </p:nvPr>
        </p:nvSpPr>
        <p:spPr>
          <a:xfrm>
            <a:off x="741217" y="1377970"/>
            <a:ext cx="5354783" cy="486663"/>
          </a:xfrm>
        </p:spPr>
        <p:txBody>
          <a:bodyPr lIns="0" tIns="0" rIns="0" bIns="0" anchor="t" anchorCtr="0">
            <a:normAutofit/>
          </a:bodyPr>
          <a:lstStyle>
            <a:lvl1pPr>
              <a:lnSpc>
                <a:spcPct val="100000"/>
              </a:lnSpc>
              <a:defRPr sz="3200" b="1" i="0" u="sng" spc="0" baseline="0">
                <a:solidFill>
                  <a:schemeClr val="accent1"/>
                </a:solidFill>
                <a:latin typeface="Myriad Pro" panose="020B0503030403020204" pitchFamily="34" charset="0"/>
              </a:defRPr>
            </a:lvl1pPr>
          </a:lstStyle>
          <a:p>
            <a:r>
              <a:rPr lang="en-US" dirty="0"/>
              <a:t>Slide Title, one line maximum</a:t>
            </a:r>
          </a:p>
        </p:txBody>
      </p:sp>
      <p:sp>
        <p:nvSpPr>
          <p:cNvPr id="10" name="Text Placeholder 2">
            <a:extLst>
              <a:ext uri="{FF2B5EF4-FFF2-40B4-BE49-F238E27FC236}">
                <a16:creationId xmlns:a16="http://schemas.microsoft.com/office/drawing/2014/main" id="{AEA94A59-FFCF-E345-BE96-6A1BDD65EB46}"/>
              </a:ext>
            </a:extLst>
          </p:cNvPr>
          <p:cNvSpPr>
            <a:spLocks noGrp="1"/>
          </p:cNvSpPr>
          <p:nvPr>
            <p:ph type="body" sz="quarter" idx="15"/>
          </p:nvPr>
        </p:nvSpPr>
        <p:spPr>
          <a:xfrm>
            <a:off x="727965" y="1981200"/>
            <a:ext cx="5368035" cy="3694386"/>
          </a:xfrm>
        </p:spPr>
        <p:txBody>
          <a:bodyPr/>
          <a:lstStyle>
            <a:lvl1pPr>
              <a:spcBef>
                <a:spcPts val="0"/>
              </a:spcBef>
              <a:defRPr sz="2000">
                <a:solidFill>
                  <a:schemeClr val="accent3"/>
                </a:solidFill>
              </a:defRPr>
            </a:lvl1pPr>
          </a:lstStyle>
          <a:p>
            <a:pPr lvl="0"/>
            <a:r>
              <a:rPr lang="en-US" dirty="0"/>
              <a:t>Click to edit Master text styles</a:t>
            </a:r>
          </a:p>
        </p:txBody>
      </p:sp>
      <p:sp>
        <p:nvSpPr>
          <p:cNvPr id="12" name="Picture Placeholder 2">
            <a:extLst>
              <a:ext uri="{FF2B5EF4-FFF2-40B4-BE49-F238E27FC236}">
                <a16:creationId xmlns:a16="http://schemas.microsoft.com/office/drawing/2014/main" id="{49824F3C-2845-8A45-AB0A-902F231B87D4}"/>
              </a:ext>
            </a:extLst>
          </p:cNvPr>
          <p:cNvSpPr>
            <a:spLocks noGrp="1"/>
          </p:cNvSpPr>
          <p:nvPr>
            <p:ph type="pic" sz="quarter" idx="17" hasCustomPrompt="1"/>
          </p:nvPr>
        </p:nvSpPr>
        <p:spPr>
          <a:xfrm>
            <a:off x="4463724" y="289592"/>
            <a:ext cx="1786041" cy="798786"/>
          </a:xfrm>
        </p:spPr>
        <p:txBody>
          <a:bodyPr/>
          <a:lstStyle>
            <a:lvl1pPr>
              <a:defRPr>
                <a:solidFill>
                  <a:schemeClr val="tx2"/>
                </a:solidFill>
              </a:defRPr>
            </a:lvl1pPr>
          </a:lstStyle>
          <a:p>
            <a:r>
              <a:rPr lang="en-US" dirty="0"/>
              <a:t>Drag Logo to add  or click icon to add</a:t>
            </a:r>
          </a:p>
        </p:txBody>
      </p:sp>
    </p:spTree>
    <p:extLst>
      <p:ext uri="{BB962C8B-B14F-4D97-AF65-F5344CB8AC3E}">
        <p14:creationId xmlns:p14="http://schemas.microsoft.com/office/powerpoint/2010/main" val="31057520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lide Rotate Title (Full IM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8F2BCB-2D45-694C-9A0A-919F61746DC7}"/>
              </a:ext>
            </a:extLst>
          </p:cNvPr>
          <p:cNvPicPr>
            <a:picLocks noChangeAspect="1"/>
          </p:cNvPicPr>
          <p:nvPr userDrawn="1"/>
        </p:nvPicPr>
        <p:blipFill>
          <a:blip r:embed="rId2"/>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C5EF52CB-421A-974B-8F51-9FD0EAE8BA1C}"/>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16" name="Picture Placeholder 2">
            <a:extLst>
              <a:ext uri="{FF2B5EF4-FFF2-40B4-BE49-F238E27FC236}">
                <a16:creationId xmlns:a16="http://schemas.microsoft.com/office/drawing/2014/main" id="{CF129D3D-6E94-3148-9305-EC94B4A1A5B9}"/>
              </a:ext>
            </a:extLst>
          </p:cNvPr>
          <p:cNvSpPr>
            <a:spLocks noGrp="1"/>
          </p:cNvSpPr>
          <p:nvPr>
            <p:ph type="pic" sz="quarter" idx="13" hasCustomPrompt="1"/>
          </p:nvPr>
        </p:nvSpPr>
        <p:spPr>
          <a:xfrm>
            <a:off x="1460472" y="1398697"/>
            <a:ext cx="10274328" cy="4285823"/>
          </a:xfrm>
        </p:spPr>
        <p:txBody>
          <a:bodyPr/>
          <a:lstStyle>
            <a:lvl1pPr>
              <a:defRPr/>
            </a:lvl1pPr>
          </a:lstStyle>
          <a:p>
            <a:r>
              <a:rPr lang="en-US" dirty="0"/>
              <a:t>Drag picture to placeholder or click icon to add</a:t>
            </a:r>
          </a:p>
        </p:txBody>
      </p:sp>
      <p:sp>
        <p:nvSpPr>
          <p:cNvPr id="13" name="Title">
            <a:extLst>
              <a:ext uri="{FF2B5EF4-FFF2-40B4-BE49-F238E27FC236}">
                <a16:creationId xmlns:a16="http://schemas.microsoft.com/office/drawing/2014/main" id="{BE65F264-E427-714A-BC07-EF9184CEB2A4}"/>
              </a:ext>
            </a:extLst>
          </p:cNvPr>
          <p:cNvSpPr>
            <a:spLocks noGrp="1"/>
          </p:cNvSpPr>
          <p:nvPr>
            <p:ph type="title" hasCustomPrompt="1"/>
          </p:nvPr>
        </p:nvSpPr>
        <p:spPr>
          <a:xfrm rot="16200000">
            <a:off x="-1408462" y="3298276"/>
            <a:ext cx="4285823" cy="486663"/>
          </a:xfrm>
        </p:spPr>
        <p:txBody>
          <a:bodyPr lIns="0" tIns="0" rIns="0" bIns="0" anchor="t" anchorCtr="0">
            <a:noAutofit/>
          </a:bodyPr>
          <a:lstStyle>
            <a:lvl1pPr algn="ctr">
              <a:lnSpc>
                <a:spcPct val="100000"/>
              </a:lnSpc>
              <a:defRPr sz="3200" b="1" i="0" u="sng" spc="0" baseline="0">
                <a:solidFill>
                  <a:schemeClr val="accent1"/>
                </a:solidFill>
                <a:latin typeface="Myriad Pro" panose="020B0503030403020204" pitchFamily="34" charset="0"/>
              </a:defRPr>
            </a:lvl1pPr>
          </a:lstStyle>
          <a:p>
            <a:r>
              <a:rPr lang="en-US" dirty="0"/>
              <a:t>Slide Title, one line</a:t>
            </a:r>
          </a:p>
        </p:txBody>
      </p:sp>
    </p:spTree>
    <p:extLst>
      <p:ext uri="{BB962C8B-B14F-4D97-AF65-F5344CB8AC3E}">
        <p14:creationId xmlns:p14="http://schemas.microsoft.com/office/powerpoint/2010/main" val="226898013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Medium Title + Subtitle + inf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5293A9-3E0F-9A44-8859-C96AC34F33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Text Placeholder 21">
            <a:extLst>
              <a:ext uri="{FF2B5EF4-FFF2-40B4-BE49-F238E27FC236}">
                <a16:creationId xmlns:a16="http://schemas.microsoft.com/office/drawing/2014/main" id="{4B34CC70-19DA-4E83-A08F-A1B8B4B5EB58}"/>
              </a:ext>
            </a:extLst>
          </p:cNvPr>
          <p:cNvSpPr>
            <a:spLocks noGrp="1"/>
          </p:cNvSpPr>
          <p:nvPr>
            <p:ph type="body" sz="quarter" idx="10" hasCustomPrompt="1"/>
          </p:nvPr>
        </p:nvSpPr>
        <p:spPr>
          <a:xfrm>
            <a:off x="6248400" y="2281938"/>
            <a:ext cx="5619750" cy="880362"/>
          </a:xfrm>
        </p:spPr>
        <p:txBody>
          <a:bodyPr/>
          <a:lstStyle>
            <a:lvl1pPr>
              <a:lnSpc>
                <a:spcPct val="100000"/>
              </a:lnSpc>
              <a:spcBef>
                <a:spcPts val="0"/>
              </a:spcBef>
              <a:defRPr sz="2400" b="0" i="0">
                <a:solidFill>
                  <a:schemeClr val="accent3"/>
                </a:solidFill>
                <a:latin typeface="Myriad Pro" panose="020B0503030403020204" pitchFamily="34" charset="0"/>
              </a:defRPr>
            </a:lvl1pPr>
          </a:lstStyle>
          <a:p>
            <a:pPr lvl="0"/>
            <a:r>
              <a:rPr lang="en-US" dirty="0"/>
              <a:t>Medium Length Subtitle,</a:t>
            </a:r>
          </a:p>
          <a:p>
            <a:pPr lvl="0"/>
            <a:r>
              <a:rPr lang="en-US" dirty="0"/>
              <a:t>two lines maximum</a:t>
            </a:r>
          </a:p>
        </p:txBody>
      </p:sp>
      <p:sp>
        <p:nvSpPr>
          <p:cNvPr id="7" name="Text Placeholder 21">
            <a:extLst>
              <a:ext uri="{FF2B5EF4-FFF2-40B4-BE49-F238E27FC236}">
                <a16:creationId xmlns:a16="http://schemas.microsoft.com/office/drawing/2014/main" id="{23159AE1-E033-FF4C-AC55-E742A05FD16C}"/>
              </a:ext>
            </a:extLst>
          </p:cNvPr>
          <p:cNvSpPr>
            <a:spLocks noGrp="1"/>
          </p:cNvSpPr>
          <p:nvPr>
            <p:ph type="body" sz="quarter" idx="11" hasCustomPrompt="1"/>
          </p:nvPr>
        </p:nvSpPr>
        <p:spPr>
          <a:xfrm>
            <a:off x="6248400" y="3388869"/>
            <a:ext cx="5619750" cy="573531"/>
          </a:xfrm>
        </p:spPr>
        <p:txBody>
          <a:bodyPr/>
          <a:lstStyle>
            <a:lvl1pPr>
              <a:lnSpc>
                <a:spcPct val="100000"/>
              </a:lnSpc>
              <a:spcBef>
                <a:spcPts val="0"/>
              </a:spcBef>
              <a:defRPr sz="1600">
                <a:solidFill>
                  <a:schemeClr val="tx2"/>
                </a:solidFill>
              </a:defRPr>
            </a:lvl1pPr>
          </a:lstStyle>
          <a:p>
            <a:pPr lvl="0"/>
            <a:r>
              <a:rPr lang="en-US" dirty="0"/>
              <a:t>Information</a:t>
            </a:r>
          </a:p>
        </p:txBody>
      </p:sp>
      <p:sp>
        <p:nvSpPr>
          <p:cNvPr id="9" name="Title">
            <a:extLst>
              <a:ext uri="{FF2B5EF4-FFF2-40B4-BE49-F238E27FC236}">
                <a16:creationId xmlns:a16="http://schemas.microsoft.com/office/drawing/2014/main" id="{5F275DBF-4F91-1642-9C76-92285F1E3317}"/>
              </a:ext>
            </a:extLst>
          </p:cNvPr>
          <p:cNvSpPr>
            <a:spLocks noGrp="1"/>
          </p:cNvSpPr>
          <p:nvPr>
            <p:ph type="title" hasCustomPrompt="1"/>
          </p:nvPr>
        </p:nvSpPr>
        <p:spPr>
          <a:xfrm>
            <a:off x="6248400" y="883764"/>
            <a:ext cx="5619750" cy="1284890"/>
          </a:xfrm>
        </p:spPr>
        <p:txBody>
          <a:bodyPr lIns="0" tIns="0" rIns="0" bIns="0" anchor="t" anchorCtr="0">
            <a:normAutofit/>
          </a:bodyPr>
          <a:lstStyle>
            <a:lvl1pPr>
              <a:lnSpc>
                <a:spcPct val="100000"/>
              </a:lnSpc>
              <a:defRPr sz="4000" b="1" i="0" spc="-90" baseline="0">
                <a:solidFill>
                  <a:schemeClr val="accent1"/>
                </a:solidFill>
                <a:latin typeface="Myriad Pro" panose="020B0503030403020204" pitchFamily="34" charset="0"/>
              </a:defRPr>
            </a:lvl1pPr>
          </a:lstStyle>
          <a:p>
            <a:r>
              <a:rPr lang="en-US" dirty="0"/>
              <a:t>Medium title,</a:t>
            </a:r>
            <a:br>
              <a:rPr lang="en-US" dirty="0"/>
            </a:br>
            <a:r>
              <a:rPr lang="en-US" dirty="0"/>
              <a:t>two lines maximum</a:t>
            </a:r>
          </a:p>
        </p:txBody>
      </p:sp>
    </p:spTree>
    <p:extLst>
      <p:ext uri="{BB962C8B-B14F-4D97-AF65-F5344CB8AC3E}">
        <p14:creationId xmlns:p14="http://schemas.microsoft.com/office/powerpoint/2010/main" val="321208594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lide Rotate Title (Tab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8F2BCB-2D45-694C-9A0A-919F61746DC7}"/>
              </a:ext>
            </a:extLst>
          </p:cNvPr>
          <p:cNvPicPr>
            <a:picLocks noChangeAspect="1"/>
          </p:cNvPicPr>
          <p:nvPr userDrawn="1"/>
        </p:nvPicPr>
        <p:blipFill>
          <a:blip r:embed="rId2"/>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C5EF52CB-421A-974B-8F51-9FD0EAE8BA1C}"/>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12" name="Table Placeholder 3">
            <a:extLst>
              <a:ext uri="{FF2B5EF4-FFF2-40B4-BE49-F238E27FC236}">
                <a16:creationId xmlns:a16="http://schemas.microsoft.com/office/drawing/2014/main" id="{1264D206-4530-6A4A-A385-E60305523A95}"/>
              </a:ext>
            </a:extLst>
          </p:cNvPr>
          <p:cNvSpPr>
            <a:spLocks noGrp="1"/>
          </p:cNvSpPr>
          <p:nvPr>
            <p:ph type="tbl" sz="quarter" idx="10"/>
          </p:nvPr>
        </p:nvSpPr>
        <p:spPr>
          <a:xfrm>
            <a:off x="1460472" y="1398697"/>
            <a:ext cx="10274328" cy="4285824"/>
          </a:xfrm>
        </p:spPr>
        <p:txBody>
          <a:bodyPr/>
          <a:lstStyle>
            <a:lvl1pPr>
              <a:defRPr/>
            </a:lvl1pPr>
          </a:lstStyle>
          <a:p>
            <a:r>
              <a:rPr lang="en-US" dirty="0"/>
              <a:t>Click icon to add table</a:t>
            </a:r>
          </a:p>
        </p:txBody>
      </p:sp>
      <p:sp>
        <p:nvSpPr>
          <p:cNvPr id="13" name="Title">
            <a:extLst>
              <a:ext uri="{FF2B5EF4-FFF2-40B4-BE49-F238E27FC236}">
                <a16:creationId xmlns:a16="http://schemas.microsoft.com/office/drawing/2014/main" id="{1CE1A5EE-2DF5-0147-9BD0-50F0C8CC5018}"/>
              </a:ext>
            </a:extLst>
          </p:cNvPr>
          <p:cNvSpPr>
            <a:spLocks noGrp="1"/>
          </p:cNvSpPr>
          <p:nvPr>
            <p:ph type="title" hasCustomPrompt="1"/>
          </p:nvPr>
        </p:nvSpPr>
        <p:spPr>
          <a:xfrm rot="16200000">
            <a:off x="-1408462" y="3298276"/>
            <a:ext cx="4285823" cy="486663"/>
          </a:xfrm>
        </p:spPr>
        <p:txBody>
          <a:bodyPr lIns="0" tIns="0" rIns="0" bIns="0" anchor="t" anchorCtr="0">
            <a:normAutofit/>
          </a:bodyPr>
          <a:lstStyle>
            <a:lvl1pPr algn="ctr">
              <a:lnSpc>
                <a:spcPct val="100000"/>
              </a:lnSpc>
              <a:defRPr sz="3200" b="1" i="0" u="sng" spc="0" baseline="0">
                <a:solidFill>
                  <a:schemeClr val="accent1"/>
                </a:solidFill>
                <a:latin typeface="Myriad Pro" panose="020B0503030403020204" pitchFamily="34" charset="0"/>
              </a:defRPr>
            </a:lvl1pPr>
          </a:lstStyle>
          <a:p>
            <a:r>
              <a:rPr lang="en-US" dirty="0"/>
              <a:t>Slide Title, one line</a:t>
            </a:r>
          </a:p>
        </p:txBody>
      </p:sp>
    </p:spTree>
    <p:extLst>
      <p:ext uri="{BB962C8B-B14F-4D97-AF65-F5344CB8AC3E}">
        <p14:creationId xmlns:p14="http://schemas.microsoft.com/office/powerpoint/2010/main" val="28531079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Slide Rotate Title (Char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8F2BCB-2D45-694C-9A0A-919F61746DC7}"/>
              </a:ext>
            </a:extLst>
          </p:cNvPr>
          <p:cNvPicPr>
            <a:picLocks noChangeAspect="1"/>
          </p:cNvPicPr>
          <p:nvPr userDrawn="1"/>
        </p:nvPicPr>
        <p:blipFill>
          <a:blip r:embed="rId2"/>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C5EF52CB-421A-974B-8F51-9FD0EAE8BA1C}"/>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13" name="Chart Placeholder 2">
            <a:extLst>
              <a:ext uri="{FF2B5EF4-FFF2-40B4-BE49-F238E27FC236}">
                <a16:creationId xmlns:a16="http://schemas.microsoft.com/office/drawing/2014/main" id="{A004DF89-1F23-DA43-898A-2D877A0A1F31}"/>
              </a:ext>
            </a:extLst>
          </p:cNvPr>
          <p:cNvSpPr>
            <a:spLocks noGrp="1"/>
          </p:cNvSpPr>
          <p:nvPr>
            <p:ph type="chart" sz="quarter" idx="11"/>
          </p:nvPr>
        </p:nvSpPr>
        <p:spPr>
          <a:xfrm>
            <a:off x="1460472" y="1398697"/>
            <a:ext cx="10274328" cy="4285824"/>
          </a:xfrm>
        </p:spPr>
        <p:txBody>
          <a:bodyPr/>
          <a:lstStyle>
            <a:lvl1pPr>
              <a:defRPr/>
            </a:lvl1pPr>
          </a:lstStyle>
          <a:p>
            <a:r>
              <a:rPr lang="en-US" dirty="0"/>
              <a:t>Click icon to add chart</a:t>
            </a:r>
          </a:p>
        </p:txBody>
      </p:sp>
      <p:sp>
        <p:nvSpPr>
          <p:cNvPr id="8" name="Title">
            <a:extLst>
              <a:ext uri="{FF2B5EF4-FFF2-40B4-BE49-F238E27FC236}">
                <a16:creationId xmlns:a16="http://schemas.microsoft.com/office/drawing/2014/main" id="{54A61C00-055D-1043-A293-6E3CE2CB2DF0}"/>
              </a:ext>
            </a:extLst>
          </p:cNvPr>
          <p:cNvSpPr>
            <a:spLocks noGrp="1"/>
          </p:cNvSpPr>
          <p:nvPr>
            <p:ph type="title" hasCustomPrompt="1"/>
          </p:nvPr>
        </p:nvSpPr>
        <p:spPr>
          <a:xfrm rot="16200000">
            <a:off x="-1408462" y="3298276"/>
            <a:ext cx="4285823" cy="486663"/>
          </a:xfrm>
        </p:spPr>
        <p:txBody>
          <a:bodyPr lIns="0" tIns="0" rIns="0" bIns="0" anchor="t" anchorCtr="0">
            <a:noAutofit/>
          </a:bodyPr>
          <a:lstStyle>
            <a:lvl1pPr algn="ctr">
              <a:lnSpc>
                <a:spcPct val="100000"/>
              </a:lnSpc>
              <a:defRPr sz="3200" b="1" i="0" u="sng" spc="0" baseline="0">
                <a:solidFill>
                  <a:schemeClr val="accent1"/>
                </a:solidFill>
                <a:latin typeface="Myriad Pro" panose="020B0503030403020204" pitchFamily="34" charset="0"/>
              </a:defRPr>
            </a:lvl1pPr>
          </a:lstStyle>
          <a:p>
            <a:r>
              <a:rPr lang="en-US" dirty="0"/>
              <a:t>Slide Title, one line</a:t>
            </a:r>
          </a:p>
        </p:txBody>
      </p:sp>
    </p:spTree>
    <p:extLst>
      <p:ext uri="{BB962C8B-B14F-4D97-AF65-F5344CB8AC3E}">
        <p14:creationId xmlns:p14="http://schemas.microsoft.com/office/powerpoint/2010/main" val="175726369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84F38B-DD94-924F-98CD-07C8F52EF13D}"/>
              </a:ext>
            </a:extLst>
          </p:cNvPr>
          <p:cNvPicPr>
            <a:picLocks noChangeAspect="1"/>
          </p:cNvPicPr>
          <p:nvPr userDrawn="1"/>
        </p:nvPicPr>
        <p:blipFill>
          <a:blip r:embed="rId2"/>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DAE29135-E48A-C14A-BB0E-05270053C956}"/>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4" name="Picture Placeholder 2">
            <a:extLst>
              <a:ext uri="{FF2B5EF4-FFF2-40B4-BE49-F238E27FC236}">
                <a16:creationId xmlns:a16="http://schemas.microsoft.com/office/drawing/2014/main" id="{EA1FFF4A-7A46-7145-95C6-94C5D4DCA2C8}"/>
              </a:ext>
            </a:extLst>
          </p:cNvPr>
          <p:cNvSpPr>
            <a:spLocks noGrp="1"/>
          </p:cNvSpPr>
          <p:nvPr>
            <p:ph type="pic" sz="quarter" idx="17" hasCustomPrompt="1"/>
          </p:nvPr>
        </p:nvSpPr>
        <p:spPr>
          <a:xfrm>
            <a:off x="10085940" y="289592"/>
            <a:ext cx="1786041" cy="798786"/>
          </a:xfrm>
        </p:spPr>
        <p:txBody>
          <a:bodyPr/>
          <a:lstStyle>
            <a:lvl1pPr>
              <a:defRPr>
                <a:solidFill>
                  <a:schemeClr val="tx2"/>
                </a:solidFill>
              </a:defRPr>
            </a:lvl1pPr>
          </a:lstStyle>
          <a:p>
            <a:r>
              <a:rPr lang="en-US" dirty="0"/>
              <a:t>Drag Logo to add  or click icon to add</a:t>
            </a:r>
          </a:p>
        </p:txBody>
      </p:sp>
    </p:spTree>
    <p:extLst>
      <p:ext uri="{BB962C8B-B14F-4D97-AF65-F5344CB8AC3E}">
        <p14:creationId xmlns:p14="http://schemas.microsoft.com/office/powerpoint/2010/main" val="53978511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Pallet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84F38B-DD94-924F-98CD-07C8F52EF13D}"/>
              </a:ext>
            </a:extLst>
          </p:cNvPr>
          <p:cNvPicPr>
            <a:picLocks noChangeAspect="1"/>
          </p:cNvPicPr>
          <p:nvPr userDrawn="1"/>
        </p:nvPicPr>
        <p:blipFill>
          <a:blip r:embed="rId2"/>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DAE29135-E48A-C14A-BB0E-05270053C956}"/>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8" name="Rounded Rectangle 7">
            <a:extLst>
              <a:ext uri="{FF2B5EF4-FFF2-40B4-BE49-F238E27FC236}">
                <a16:creationId xmlns:a16="http://schemas.microsoft.com/office/drawing/2014/main" id="{95555A54-94D1-1649-9577-9CEFBD1FE313}"/>
              </a:ext>
            </a:extLst>
          </p:cNvPr>
          <p:cNvSpPr/>
          <p:nvPr userDrawn="1"/>
        </p:nvSpPr>
        <p:spPr>
          <a:xfrm>
            <a:off x="4302416" y="830954"/>
            <a:ext cx="3574242" cy="53602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b="0" i="0">
              <a:latin typeface="Myriad Pro" panose="020B0503030403020204" pitchFamily="34" charset="0"/>
            </a:endParaRPr>
          </a:p>
        </p:txBody>
      </p:sp>
      <p:sp>
        <p:nvSpPr>
          <p:cNvPr id="9" name="Rounded Rectangle 8">
            <a:extLst>
              <a:ext uri="{FF2B5EF4-FFF2-40B4-BE49-F238E27FC236}">
                <a16:creationId xmlns:a16="http://schemas.microsoft.com/office/drawing/2014/main" id="{932D12B1-A697-1242-8BDE-93CD2E2707B3}"/>
              </a:ext>
            </a:extLst>
          </p:cNvPr>
          <p:cNvSpPr/>
          <p:nvPr userDrawn="1"/>
        </p:nvSpPr>
        <p:spPr>
          <a:xfrm>
            <a:off x="4400229" y="829794"/>
            <a:ext cx="3391542" cy="53602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b="0" i="0">
              <a:latin typeface="Myriad Pro" panose="020B0503030403020204" pitchFamily="34" charset="0"/>
            </a:endParaRPr>
          </a:p>
        </p:txBody>
      </p:sp>
      <p:sp>
        <p:nvSpPr>
          <p:cNvPr id="12" name="Title">
            <a:extLst>
              <a:ext uri="{FF2B5EF4-FFF2-40B4-BE49-F238E27FC236}">
                <a16:creationId xmlns:a16="http://schemas.microsoft.com/office/drawing/2014/main" id="{EE535228-FA65-C841-9503-4D200207D82A}"/>
              </a:ext>
            </a:extLst>
          </p:cNvPr>
          <p:cNvSpPr txBox="1">
            <a:spLocks/>
          </p:cNvSpPr>
          <p:nvPr userDrawn="1"/>
        </p:nvSpPr>
        <p:spPr>
          <a:xfrm>
            <a:off x="4794272" y="920271"/>
            <a:ext cx="2633412" cy="536028"/>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6400" b="1" i="0" kern="1200" spc="-90" baseline="0">
                <a:solidFill>
                  <a:schemeClr val="accent1"/>
                </a:solidFill>
                <a:latin typeface="Myriad Pro" panose="020B0503030403020204" pitchFamily="34" charset="0"/>
                <a:ea typeface="+mj-ea"/>
                <a:cs typeface="+mj-cs"/>
              </a:defRPr>
            </a:lvl1pPr>
          </a:lstStyle>
          <a:p>
            <a:pPr algn="ctr"/>
            <a:r>
              <a:rPr lang="en-US" sz="3200" b="1" i="0" spc="0" dirty="0">
                <a:solidFill>
                  <a:schemeClr val="bg1"/>
                </a:solidFill>
                <a:latin typeface="Myriad Pro" panose="020B0503030403020204" pitchFamily="34" charset="0"/>
              </a:rPr>
              <a:t>Color Pallets</a:t>
            </a:r>
          </a:p>
        </p:txBody>
      </p:sp>
      <p:pic>
        <p:nvPicPr>
          <p:cNvPr id="14" name="Picture 13">
            <a:extLst>
              <a:ext uri="{FF2B5EF4-FFF2-40B4-BE49-F238E27FC236}">
                <a16:creationId xmlns:a16="http://schemas.microsoft.com/office/drawing/2014/main" id="{B67E41B7-8116-9943-9ECD-1CC98D460D1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776901" y="1325451"/>
            <a:ext cx="8668154" cy="4862825"/>
          </a:xfrm>
          <a:prstGeom prst="rect">
            <a:avLst/>
          </a:prstGeom>
        </p:spPr>
      </p:pic>
    </p:spTree>
    <p:extLst>
      <p:ext uri="{BB962C8B-B14F-4D97-AF65-F5344CB8AC3E}">
        <p14:creationId xmlns:p14="http://schemas.microsoft.com/office/powerpoint/2010/main" val="385250789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nt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84F38B-DD94-924F-98CD-07C8F52EF13D}"/>
              </a:ext>
            </a:extLst>
          </p:cNvPr>
          <p:cNvPicPr>
            <a:picLocks noChangeAspect="1"/>
          </p:cNvPicPr>
          <p:nvPr userDrawn="1"/>
        </p:nvPicPr>
        <p:blipFill>
          <a:blip r:embed="rId2"/>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DAE29135-E48A-C14A-BB0E-05270053C956}"/>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8" name="Rounded Rectangle 7">
            <a:extLst>
              <a:ext uri="{FF2B5EF4-FFF2-40B4-BE49-F238E27FC236}">
                <a16:creationId xmlns:a16="http://schemas.microsoft.com/office/drawing/2014/main" id="{95555A54-94D1-1649-9577-9CEFBD1FE313}"/>
              </a:ext>
            </a:extLst>
          </p:cNvPr>
          <p:cNvSpPr/>
          <p:nvPr userDrawn="1"/>
        </p:nvSpPr>
        <p:spPr>
          <a:xfrm>
            <a:off x="4302416" y="830954"/>
            <a:ext cx="3574242" cy="53602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b="0" i="0">
              <a:latin typeface="Myriad Pro" panose="020B0503030403020204" pitchFamily="34" charset="0"/>
            </a:endParaRPr>
          </a:p>
        </p:txBody>
      </p:sp>
      <p:sp>
        <p:nvSpPr>
          <p:cNvPr id="9" name="Rounded Rectangle 8">
            <a:extLst>
              <a:ext uri="{FF2B5EF4-FFF2-40B4-BE49-F238E27FC236}">
                <a16:creationId xmlns:a16="http://schemas.microsoft.com/office/drawing/2014/main" id="{932D12B1-A697-1242-8BDE-93CD2E2707B3}"/>
              </a:ext>
            </a:extLst>
          </p:cNvPr>
          <p:cNvSpPr/>
          <p:nvPr userDrawn="1"/>
        </p:nvSpPr>
        <p:spPr>
          <a:xfrm>
            <a:off x="4400229" y="829794"/>
            <a:ext cx="3391542" cy="53602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b="0" i="0">
              <a:latin typeface="Myriad Pro" panose="020B0503030403020204" pitchFamily="34" charset="0"/>
            </a:endParaRPr>
          </a:p>
        </p:txBody>
      </p:sp>
      <p:sp>
        <p:nvSpPr>
          <p:cNvPr id="12" name="Title">
            <a:extLst>
              <a:ext uri="{FF2B5EF4-FFF2-40B4-BE49-F238E27FC236}">
                <a16:creationId xmlns:a16="http://schemas.microsoft.com/office/drawing/2014/main" id="{EE535228-FA65-C841-9503-4D200207D82A}"/>
              </a:ext>
            </a:extLst>
          </p:cNvPr>
          <p:cNvSpPr txBox="1">
            <a:spLocks/>
          </p:cNvSpPr>
          <p:nvPr userDrawn="1"/>
        </p:nvSpPr>
        <p:spPr>
          <a:xfrm>
            <a:off x="4794272" y="920271"/>
            <a:ext cx="2633412" cy="536028"/>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6400" b="1" i="0" kern="1200" spc="-90" baseline="0">
                <a:solidFill>
                  <a:schemeClr val="accent1"/>
                </a:solidFill>
                <a:latin typeface="Myriad Pro" panose="020B0503030403020204" pitchFamily="34" charset="0"/>
                <a:ea typeface="+mj-ea"/>
                <a:cs typeface="+mj-cs"/>
              </a:defRPr>
            </a:lvl1pPr>
          </a:lstStyle>
          <a:p>
            <a:pPr algn="ctr"/>
            <a:r>
              <a:rPr lang="en-US" sz="3200" b="1" i="0" spc="0" dirty="0">
                <a:solidFill>
                  <a:schemeClr val="bg1"/>
                </a:solidFill>
                <a:latin typeface="Myriad Pro" panose="020B0503030403020204" pitchFamily="34" charset="0"/>
              </a:rPr>
              <a:t>Fonts</a:t>
            </a:r>
          </a:p>
        </p:txBody>
      </p:sp>
      <p:sp>
        <p:nvSpPr>
          <p:cNvPr id="11" name="Title">
            <a:extLst>
              <a:ext uri="{FF2B5EF4-FFF2-40B4-BE49-F238E27FC236}">
                <a16:creationId xmlns:a16="http://schemas.microsoft.com/office/drawing/2014/main" id="{C9D2CD7E-B599-4D41-B1A6-24C72FD00BE6}"/>
              </a:ext>
            </a:extLst>
          </p:cNvPr>
          <p:cNvSpPr txBox="1">
            <a:spLocks/>
          </p:cNvSpPr>
          <p:nvPr userDrawn="1"/>
        </p:nvSpPr>
        <p:spPr>
          <a:xfrm>
            <a:off x="1344539" y="1974478"/>
            <a:ext cx="3743654" cy="536028"/>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6400" b="1" i="0" kern="1200" spc="-90" baseline="0">
                <a:solidFill>
                  <a:schemeClr val="accent1"/>
                </a:solidFill>
                <a:latin typeface="Myriad Pro" panose="020B0503030403020204" pitchFamily="34" charset="0"/>
                <a:ea typeface="+mj-ea"/>
                <a:cs typeface="+mj-cs"/>
              </a:defRPr>
            </a:lvl1pPr>
          </a:lstStyle>
          <a:p>
            <a:pPr algn="ctr"/>
            <a:r>
              <a:rPr lang="en-US" sz="3200" b="1" i="0" u="sng" spc="0" dirty="0">
                <a:solidFill>
                  <a:schemeClr val="accent2"/>
                </a:solidFill>
                <a:latin typeface="Myriad Pro" panose="020B0503030403020204" pitchFamily="34" charset="0"/>
              </a:rPr>
              <a:t>English Font Myriad</a:t>
            </a:r>
          </a:p>
        </p:txBody>
      </p:sp>
      <p:sp>
        <p:nvSpPr>
          <p:cNvPr id="13" name="Title">
            <a:extLst>
              <a:ext uri="{FF2B5EF4-FFF2-40B4-BE49-F238E27FC236}">
                <a16:creationId xmlns:a16="http://schemas.microsoft.com/office/drawing/2014/main" id="{1B121263-F411-F24F-A04F-95A28AFA1A3F}"/>
              </a:ext>
            </a:extLst>
          </p:cNvPr>
          <p:cNvSpPr txBox="1">
            <a:spLocks/>
          </p:cNvSpPr>
          <p:nvPr userDrawn="1"/>
        </p:nvSpPr>
        <p:spPr>
          <a:xfrm>
            <a:off x="1403531" y="2600984"/>
            <a:ext cx="5470605" cy="536028"/>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6400" b="1" i="0" kern="1200" spc="-90" baseline="0">
                <a:solidFill>
                  <a:schemeClr val="accent1"/>
                </a:solidFill>
                <a:latin typeface="Myriad Pro" panose="020B0503030403020204" pitchFamily="34" charset="0"/>
                <a:ea typeface="+mj-ea"/>
                <a:cs typeface="+mj-cs"/>
              </a:defRPr>
            </a:lvl1pPr>
          </a:lstStyle>
          <a:p>
            <a:pPr algn="l"/>
            <a:r>
              <a:rPr lang="en-US" sz="2800" b="0" i="0" spc="0" dirty="0">
                <a:solidFill>
                  <a:schemeClr val="tx2"/>
                </a:solidFill>
                <a:latin typeface="Myriad Pro" panose="020B0503030403020204" pitchFamily="34" charset="0"/>
              </a:rPr>
              <a:t>Myriad Pro Regular</a:t>
            </a:r>
          </a:p>
        </p:txBody>
      </p:sp>
      <p:sp>
        <p:nvSpPr>
          <p:cNvPr id="15" name="Title">
            <a:extLst>
              <a:ext uri="{FF2B5EF4-FFF2-40B4-BE49-F238E27FC236}">
                <a16:creationId xmlns:a16="http://schemas.microsoft.com/office/drawing/2014/main" id="{8BF8B4EE-FCA8-404F-92E0-EC1ADF84E20A}"/>
              </a:ext>
            </a:extLst>
          </p:cNvPr>
          <p:cNvSpPr txBox="1">
            <a:spLocks/>
          </p:cNvSpPr>
          <p:nvPr userDrawn="1"/>
        </p:nvSpPr>
        <p:spPr>
          <a:xfrm>
            <a:off x="1403531" y="3751358"/>
            <a:ext cx="5470605" cy="536028"/>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6400" b="1" i="0" kern="1200" spc="-90" baseline="0">
                <a:solidFill>
                  <a:schemeClr val="accent1"/>
                </a:solidFill>
                <a:latin typeface="Myriad Pro" panose="020B0503030403020204" pitchFamily="34" charset="0"/>
                <a:ea typeface="+mj-ea"/>
                <a:cs typeface="+mj-cs"/>
              </a:defRPr>
            </a:lvl1pPr>
          </a:lstStyle>
          <a:p>
            <a:pPr algn="l"/>
            <a:r>
              <a:rPr lang="en-US" sz="2800" b="1" i="0" spc="0" dirty="0">
                <a:solidFill>
                  <a:schemeClr val="tx2"/>
                </a:solidFill>
                <a:latin typeface="Myriad Pro Light" panose="020B0503030403020204" pitchFamily="34" charset="0"/>
              </a:rPr>
              <a:t>Myriad Pro Semi Bold</a:t>
            </a:r>
          </a:p>
        </p:txBody>
      </p:sp>
      <p:sp>
        <p:nvSpPr>
          <p:cNvPr id="16" name="Title">
            <a:extLst>
              <a:ext uri="{FF2B5EF4-FFF2-40B4-BE49-F238E27FC236}">
                <a16:creationId xmlns:a16="http://schemas.microsoft.com/office/drawing/2014/main" id="{B62BFC27-8327-D942-B48C-DA0AFD5E29BA}"/>
              </a:ext>
            </a:extLst>
          </p:cNvPr>
          <p:cNvSpPr txBox="1">
            <a:spLocks/>
          </p:cNvSpPr>
          <p:nvPr userDrawn="1"/>
        </p:nvSpPr>
        <p:spPr>
          <a:xfrm>
            <a:off x="1403531" y="4837562"/>
            <a:ext cx="5470605" cy="536028"/>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6400" b="1" i="0" kern="1200" spc="-90" baseline="0">
                <a:solidFill>
                  <a:schemeClr val="accent1"/>
                </a:solidFill>
                <a:latin typeface="Myriad Pro" panose="020B0503030403020204" pitchFamily="34" charset="0"/>
                <a:ea typeface="+mj-ea"/>
                <a:cs typeface="+mj-cs"/>
              </a:defRPr>
            </a:lvl1pPr>
          </a:lstStyle>
          <a:p>
            <a:pPr algn="l"/>
            <a:r>
              <a:rPr lang="en-US" sz="2800" b="1" i="0" spc="0" dirty="0">
                <a:solidFill>
                  <a:schemeClr val="tx2"/>
                </a:solidFill>
                <a:latin typeface="Myriad Pro" panose="020B0503030403020204" pitchFamily="34" charset="0"/>
              </a:rPr>
              <a:t>Myriad Pro Bold</a:t>
            </a:r>
          </a:p>
        </p:txBody>
      </p:sp>
      <p:sp>
        <p:nvSpPr>
          <p:cNvPr id="18" name="Title">
            <a:extLst>
              <a:ext uri="{FF2B5EF4-FFF2-40B4-BE49-F238E27FC236}">
                <a16:creationId xmlns:a16="http://schemas.microsoft.com/office/drawing/2014/main" id="{79488BF5-167D-3549-B5E1-1F330161712F}"/>
              </a:ext>
            </a:extLst>
          </p:cNvPr>
          <p:cNvSpPr txBox="1">
            <a:spLocks/>
          </p:cNvSpPr>
          <p:nvPr userDrawn="1"/>
        </p:nvSpPr>
        <p:spPr>
          <a:xfrm>
            <a:off x="1403531" y="3176171"/>
            <a:ext cx="5470605" cy="536028"/>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6400" b="1" i="0" kern="1200" spc="-90" baseline="0">
                <a:solidFill>
                  <a:schemeClr val="accent1"/>
                </a:solidFill>
                <a:latin typeface="Myriad Pro" panose="020B0503030403020204" pitchFamily="34" charset="0"/>
                <a:ea typeface="+mj-ea"/>
                <a:cs typeface="+mj-cs"/>
              </a:defRPr>
            </a:lvl1pPr>
          </a:lstStyle>
          <a:p>
            <a:pPr algn="l"/>
            <a:r>
              <a:rPr lang="en-US" sz="2800" b="0" i="1" spc="0" dirty="0">
                <a:solidFill>
                  <a:schemeClr val="tx2"/>
                </a:solidFill>
                <a:latin typeface="Myriad Pro" panose="020B0503030403020204" pitchFamily="34" charset="0"/>
              </a:rPr>
              <a:t>Myriad Pro Italic</a:t>
            </a:r>
          </a:p>
        </p:txBody>
      </p:sp>
      <p:sp>
        <p:nvSpPr>
          <p:cNvPr id="19" name="Title">
            <a:extLst>
              <a:ext uri="{FF2B5EF4-FFF2-40B4-BE49-F238E27FC236}">
                <a16:creationId xmlns:a16="http://schemas.microsoft.com/office/drawing/2014/main" id="{14B579C3-AE9F-3943-946B-8DC24F265348}"/>
              </a:ext>
            </a:extLst>
          </p:cNvPr>
          <p:cNvSpPr txBox="1">
            <a:spLocks/>
          </p:cNvSpPr>
          <p:nvPr userDrawn="1"/>
        </p:nvSpPr>
        <p:spPr>
          <a:xfrm>
            <a:off x="1403531" y="4282300"/>
            <a:ext cx="5470605" cy="536028"/>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6400" b="1" i="0" kern="1200" spc="-90" baseline="0">
                <a:solidFill>
                  <a:schemeClr val="accent1"/>
                </a:solidFill>
                <a:latin typeface="Myriad Pro" panose="020B0503030403020204" pitchFamily="34" charset="0"/>
                <a:ea typeface="+mj-ea"/>
                <a:cs typeface="+mj-cs"/>
              </a:defRPr>
            </a:lvl1pPr>
          </a:lstStyle>
          <a:p>
            <a:pPr algn="l"/>
            <a:r>
              <a:rPr lang="en-US" sz="2800" b="1" i="1" spc="0" dirty="0">
                <a:solidFill>
                  <a:schemeClr val="tx2"/>
                </a:solidFill>
                <a:latin typeface="Myriad Pro Light" panose="020B0503030403020204" pitchFamily="34" charset="0"/>
              </a:rPr>
              <a:t>Myriad Pro Semi Bold Italic</a:t>
            </a:r>
          </a:p>
        </p:txBody>
      </p:sp>
      <p:sp>
        <p:nvSpPr>
          <p:cNvPr id="20" name="Title">
            <a:extLst>
              <a:ext uri="{FF2B5EF4-FFF2-40B4-BE49-F238E27FC236}">
                <a16:creationId xmlns:a16="http://schemas.microsoft.com/office/drawing/2014/main" id="{51A172E9-A68E-884A-A0D2-F4F62CDB653C}"/>
              </a:ext>
            </a:extLst>
          </p:cNvPr>
          <p:cNvSpPr txBox="1">
            <a:spLocks/>
          </p:cNvSpPr>
          <p:nvPr userDrawn="1"/>
        </p:nvSpPr>
        <p:spPr>
          <a:xfrm>
            <a:off x="1403531" y="5339007"/>
            <a:ext cx="5470605" cy="536028"/>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6400" b="1" i="0" kern="1200" spc="-90" baseline="0">
                <a:solidFill>
                  <a:schemeClr val="accent1"/>
                </a:solidFill>
                <a:latin typeface="Myriad Pro" panose="020B0503030403020204" pitchFamily="34" charset="0"/>
                <a:ea typeface="+mj-ea"/>
                <a:cs typeface="+mj-cs"/>
              </a:defRPr>
            </a:lvl1pPr>
          </a:lstStyle>
          <a:p>
            <a:pPr algn="l"/>
            <a:r>
              <a:rPr lang="en-US" sz="2800" b="1" i="1" spc="0" dirty="0">
                <a:solidFill>
                  <a:schemeClr val="tx2"/>
                </a:solidFill>
                <a:latin typeface="Myriad Pro" panose="020B0503030403020204" pitchFamily="34" charset="0"/>
              </a:rPr>
              <a:t>Myriad Pro Bold Italic</a:t>
            </a:r>
          </a:p>
        </p:txBody>
      </p:sp>
      <p:sp>
        <p:nvSpPr>
          <p:cNvPr id="22" name="Title">
            <a:extLst>
              <a:ext uri="{FF2B5EF4-FFF2-40B4-BE49-F238E27FC236}">
                <a16:creationId xmlns:a16="http://schemas.microsoft.com/office/drawing/2014/main" id="{B18C950A-4607-1D4B-8777-E70FE2381374}"/>
              </a:ext>
            </a:extLst>
          </p:cNvPr>
          <p:cNvSpPr txBox="1">
            <a:spLocks/>
          </p:cNvSpPr>
          <p:nvPr userDrawn="1"/>
        </p:nvSpPr>
        <p:spPr>
          <a:xfrm>
            <a:off x="6627550" y="2851705"/>
            <a:ext cx="4195837" cy="536028"/>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6400" b="1" i="0" kern="1200" spc="-90" baseline="0">
                <a:solidFill>
                  <a:schemeClr val="accent1"/>
                </a:solidFill>
                <a:latin typeface="Myriad Pro" panose="020B0503030403020204" pitchFamily="34" charset="0"/>
                <a:ea typeface="+mj-ea"/>
                <a:cs typeface="+mj-cs"/>
              </a:defRPr>
            </a:lvl1pPr>
          </a:lstStyle>
          <a:p>
            <a:pPr algn="r"/>
            <a:r>
              <a:rPr lang="ar-SA" sz="2800" b="0" i="0" spc="0" dirty="0">
                <a:solidFill>
                  <a:schemeClr val="tx2"/>
                </a:solidFill>
                <a:latin typeface="AlGhadTV" pitchFamily="2" charset="-78"/>
                <a:cs typeface="AlGhadTV" pitchFamily="2" charset="-78"/>
              </a:rPr>
              <a:t>خط عربي رفيع</a:t>
            </a:r>
            <a:endParaRPr lang="en-US" sz="2800" b="0" i="0" spc="0" dirty="0">
              <a:solidFill>
                <a:schemeClr val="tx2"/>
              </a:solidFill>
              <a:latin typeface="AlGhadTV" pitchFamily="2" charset="-78"/>
              <a:cs typeface="AlGhadTV" pitchFamily="2" charset="-78"/>
            </a:endParaRPr>
          </a:p>
        </p:txBody>
      </p:sp>
      <p:sp>
        <p:nvSpPr>
          <p:cNvPr id="25" name="Title">
            <a:extLst>
              <a:ext uri="{FF2B5EF4-FFF2-40B4-BE49-F238E27FC236}">
                <a16:creationId xmlns:a16="http://schemas.microsoft.com/office/drawing/2014/main" id="{9BC5E0D0-E41B-F045-A62C-4CA4BB4CDC6B}"/>
              </a:ext>
            </a:extLst>
          </p:cNvPr>
          <p:cNvSpPr txBox="1">
            <a:spLocks/>
          </p:cNvSpPr>
          <p:nvPr userDrawn="1"/>
        </p:nvSpPr>
        <p:spPr>
          <a:xfrm>
            <a:off x="6627550" y="3426892"/>
            <a:ext cx="4195837" cy="536028"/>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6400" b="1" i="0" kern="1200" spc="-90" baseline="0">
                <a:solidFill>
                  <a:schemeClr val="accent1"/>
                </a:solidFill>
                <a:latin typeface="Myriad Pro" panose="020B0503030403020204" pitchFamily="34" charset="0"/>
                <a:ea typeface="+mj-ea"/>
                <a:cs typeface="+mj-cs"/>
              </a:defRPr>
            </a:lvl1pPr>
          </a:lstStyle>
          <a:p>
            <a:pPr algn="r"/>
            <a:r>
              <a:rPr lang="ar-SA" sz="2800" b="1" i="0" spc="0" dirty="0">
                <a:solidFill>
                  <a:schemeClr val="tx2"/>
                </a:solidFill>
                <a:latin typeface="AlGhadTV" pitchFamily="2" charset="-78"/>
                <a:cs typeface="AlGhadTV" pitchFamily="2" charset="-78"/>
              </a:rPr>
              <a:t>خط عربي سميك</a:t>
            </a:r>
            <a:endParaRPr lang="en-US" sz="2800" b="1" i="0" spc="0" dirty="0">
              <a:solidFill>
                <a:schemeClr val="tx2"/>
              </a:solidFill>
              <a:latin typeface="AlGhadTV" pitchFamily="2" charset="-78"/>
              <a:cs typeface="AlGhadTV" pitchFamily="2" charset="-78"/>
            </a:endParaRPr>
          </a:p>
        </p:txBody>
      </p:sp>
      <p:sp>
        <p:nvSpPr>
          <p:cNvPr id="29" name="Oval 370">
            <a:extLst>
              <a:ext uri="{FF2B5EF4-FFF2-40B4-BE49-F238E27FC236}">
                <a16:creationId xmlns:a16="http://schemas.microsoft.com/office/drawing/2014/main" id="{961AD252-62BC-A944-A094-EF599D155B5E}"/>
              </a:ext>
            </a:extLst>
          </p:cNvPr>
          <p:cNvSpPr>
            <a:spLocks noChangeArrowheads="1"/>
          </p:cNvSpPr>
          <p:nvPr userDrawn="1"/>
        </p:nvSpPr>
        <p:spPr bwMode="auto">
          <a:xfrm>
            <a:off x="1087212" y="2081214"/>
            <a:ext cx="193698" cy="19369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b="0" i="0" dirty="0">
              <a:solidFill>
                <a:schemeClr val="accent1"/>
              </a:solidFill>
              <a:latin typeface="Myriad Pro" panose="020B0503030403020204" pitchFamily="34" charset="0"/>
            </a:endParaRPr>
          </a:p>
        </p:txBody>
      </p:sp>
      <p:sp>
        <p:nvSpPr>
          <p:cNvPr id="30" name="Oval 370">
            <a:extLst>
              <a:ext uri="{FF2B5EF4-FFF2-40B4-BE49-F238E27FC236}">
                <a16:creationId xmlns:a16="http://schemas.microsoft.com/office/drawing/2014/main" id="{78FE643E-0506-7D47-ADFC-39734C90E832}"/>
              </a:ext>
            </a:extLst>
          </p:cNvPr>
          <p:cNvSpPr>
            <a:spLocks noChangeArrowheads="1"/>
          </p:cNvSpPr>
          <p:nvPr userDrawn="1"/>
        </p:nvSpPr>
        <p:spPr bwMode="auto">
          <a:xfrm>
            <a:off x="10914559" y="2086134"/>
            <a:ext cx="193698" cy="19369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b="0" i="0" dirty="0">
              <a:solidFill>
                <a:schemeClr val="accent1"/>
              </a:solidFill>
              <a:latin typeface="Myriad Pro" panose="020B0503030403020204" pitchFamily="34" charset="0"/>
            </a:endParaRPr>
          </a:p>
        </p:txBody>
      </p:sp>
      <p:sp>
        <p:nvSpPr>
          <p:cNvPr id="23" name="Title">
            <a:extLst>
              <a:ext uri="{FF2B5EF4-FFF2-40B4-BE49-F238E27FC236}">
                <a16:creationId xmlns:a16="http://schemas.microsoft.com/office/drawing/2014/main" id="{6BD9D860-3507-C24D-AE05-F5893334867D}"/>
              </a:ext>
            </a:extLst>
          </p:cNvPr>
          <p:cNvSpPr txBox="1">
            <a:spLocks/>
          </p:cNvSpPr>
          <p:nvPr userDrawn="1"/>
        </p:nvSpPr>
        <p:spPr>
          <a:xfrm>
            <a:off x="6537886" y="1980099"/>
            <a:ext cx="4489412" cy="536028"/>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6400" b="1" i="0" kern="1200" spc="-90" baseline="0">
                <a:solidFill>
                  <a:schemeClr val="accent1"/>
                </a:solidFill>
                <a:latin typeface="Myriad Pro" panose="020B0503030403020204" pitchFamily="34" charset="0"/>
                <a:ea typeface="+mj-ea"/>
                <a:cs typeface="+mj-cs"/>
              </a:defRPr>
            </a:lvl1pPr>
          </a:lstStyle>
          <a:p>
            <a:pPr algn="ctr"/>
            <a:r>
              <a:rPr lang="en-US" sz="3200" b="1" i="0" u="sng" spc="0" dirty="0">
                <a:solidFill>
                  <a:schemeClr val="accent2"/>
                </a:solidFill>
                <a:latin typeface="Myriad Pro" panose="020B0503030403020204" pitchFamily="34" charset="0"/>
              </a:rPr>
              <a:t>Arabic Font AlGahdTV  </a:t>
            </a:r>
          </a:p>
        </p:txBody>
      </p:sp>
    </p:spTree>
    <p:extLst>
      <p:ext uri="{BB962C8B-B14F-4D97-AF65-F5344CB8AC3E}">
        <p14:creationId xmlns:p14="http://schemas.microsoft.com/office/powerpoint/2010/main" val="361179976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hape tex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84F38B-DD94-924F-98CD-07C8F52EF13D}"/>
              </a:ext>
            </a:extLst>
          </p:cNvPr>
          <p:cNvPicPr>
            <a:picLocks noChangeAspect="1"/>
          </p:cNvPicPr>
          <p:nvPr userDrawn="1"/>
        </p:nvPicPr>
        <p:blipFill>
          <a:blip r:embed="rId2"/>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DAE29135-E48A-C14A-BB0E-05270053C956}"/>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8" name="Rounded Rectangle 7">
            <a:extLst>
              <a:ext uri="{FF2B5EF4-FFF2-40B4-BE49-F238E27FC236}">
                <a16:creationId xmlns:a16="http://schemas.microsoft.com/office/drawing/2014/main" id="{95555A54-94D1-1649-9577-9CEFBD1FE313}"/>
              </a:ext>
            </a:extLst>
          </p:cNvPr>
          <p:cNvSpPr/>
          <p:nvPr userDrawn="1"/>
        </p:nvSpPr>
        <p:spPr>
          <a:xfrm>
            <a:off x="4302416" y="830954"/>
            <a:ext cx="3574242" cy="53602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b="0" i="0">
              <a:latin typeface="Myriad Pro" panose="020B0503030403020204" pitchFamily="34" charset="0"/>
            </a:endParaRPr>
          </a:p>
        </p:txBody>
      </p:sp>
      <p:sp>
        <p:nvSpPr>
          <p:cNvPr id="9" name="Rounded Rectangle 8">
            <a:extLst>
              <a:ext uri="{FF2B5EF4-FFF2-40B4-BE49-F238E27FC236}">
                <a16:creationId xmlns:a16="http://schemas.microsoft.com/office/drawing/2014/main" id="{932D12B1-A697-1242-8BDE-93CD2E2707B3}"/>
              </a:ext>
            </a:extLst>
          </p:cNvPr>
          <p:cNvSpPr/>
          <p:nvPr userDrawn="1"/>
        </p:nvSpPr>
        <p:spPr>
          <a:xfrm>
            <a:off x="4400229" y="829794"/>
            <a:ext cx="3391542" cy="53602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b="0" i="0">
              <a:latin typeface="Myriad Pro" panose="020B0503030403020204" pitchFamily="34" charset="0"/>
            </a:endParaRPr>
          </a:p>
        </p:txBody>
      </p:sp>
      <p:sp>
        <p:nvSpPr>
          <p:cNvPr id="21" name="Title">
            <a:extLst>
              <a:ext uri="{FF2B5EF4-FFF2-40B4-BE49-F238E27FC236}">
                <a16:creationId xmlns:a16="http://schemas.microsoft.com/office/drawing/2014/main" id="{3E20998A-D343-F240-9468-4B788158A09A}"/>
              </a:ext>
            </a:extLst>
          </p:cNvPr>
          <p:cNvSpPr>
            <a:spLocks noGrp="1"/>
          </p:cNvSpPr>
          <p:nvPr>
            <p:ph type="title" hasCustomPrompt="1"/>
          </p:nvPr>
        </p:nvSpPr>
        <p:spPr>
          <a:xfrm>
            <a:off x="4779063" y="864819"/>
            <a:ext cx="2633872" cy="465975"/>
          </a:xfrm>
        </p:spPr>
        <p:txBody>
          <a:bodyPr lIns="0" tIns="0" rIns="0" bIns="0" anchor="t" anchorCtr="0">
            <a:normAutofit/>
          </a:bodyPr>
          <a:lstStyle>
            <a:lvl1pPr algn="ctr">
              <a:lnSpc>
                <a:spcPct val="100000"/>
              </a:lnSpc>
              <a:defRPr sz="3200" b="1" i="0" spc="0" baseline="0">
                <a:solidFill>
                  <a:schemeClr val="bg1"/>
                </a:solidFill>
                <a:latin typeface="Myriad Pro" panose="020B0503030403020204" pitchFamily="34" charset="0"/>
              </a:defRPr>
            </a:lvl1pPr>
          </a:lstStyle>
          <a:p>
            <a:r>
              <a:rPr lang="en-US" dirty="0"/>
              <a:t>Text</a:t>
            </a:r>
          </a:p>
        </p:txBody>
      </p:sp>
    </p:spTree>
    <p:extLst>
      <p:ext uri="{BB962C8B-B14F-4D97-AF65-F5344CB8AC3E}">
        <p14:creationId xmlns:p14="http://schemas.microsoft.com/office/powerpoint/2010/main" val="11475388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5847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ign off">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BF6BB8C-B9B8-C54B-89E2-C06BC1940959}"/>
              </a:ext>
            </a:extLst>
          </p:cNvPr>
          <p:cNvPicPr>
            <a:picLocks noChangeAspect="1"/>
          </p:cNvPicPr>
          <p:nvPr userDrawn="1"/>
        </p:nvPicPr>
        <p:blipFill>
          <a:blip r:embed="rId2"/>
          <a:srcRect/>
          <a:stretch/>
        </p:blipFill>
        <p:spPr>
          <a:xfrm>
            <a:off x="0" y="0"/>
            <a:ext cx="12192000" cy="6858000"/>
          </a:xfrm>
          <a:prstGeom prst="rect">
            <a:avLst/>
          </a:prstGeom>
        </p:spPr>
      </p:pic>
      <p:sp>
        <p:nvSpPr>
          <p:cNvPr id="17" name="TextBox 16">
            <a:extLst>
              <a:ext uri="{FF2B5EF4-FFF2-40B4-BE49-F238E27FC236}">
                <a16:creationId xmlns:a16="http://schemas.microsoft.com/office/drawing/2014/main" id="{D95974A7-5CC0-AC43-B29E-3D2908A3C877}"/>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11" name="Text Placeholder 21">
            <a:extLst>
              <a:ext uri="{FF2B5EF4-FFF2-40B4-BE49-F238E27FC236}">
                <a16:creationId xmlns:a16="http://schemas.microsoft.com/office/drawing/2014/main" id="{A56FCABD-F270-402C-84B0-2667158C4AE5}"/>
              </a:ext>
            </a:extLst>
          </p:cNvPr>
          <p:cNvSpPr>
            <a:spLocks noGrp="1"/>
          </p:cNvSpPr>
          <p:nvPr>
            <p:ph type="body" sz="quarter" idx="11" hasCustomPrompt="1"/>
          </p:nvPr>
        </p:nvSpPr>
        <p:spPr>
          <a:xfrm>
            <a:off x="3352800" y="3626053"/>
            <a:ext cx="5486400" cy="304800"/>
          </a:xfrm>
        </p:spPr>
        <p:txBody>
          <a:bodyPr/>
          <a:lstStyle>
            <a:lvl1pPr algn="ctr">
              <a:spcBef>
                <a:spcPts val="0"/>
              </a:spcBef>
              <a:defRPr sz="1600" b="1" i="0">
                <a:solidFill>
                  <a:schemeClr val="tx2"/>
                </a:solidFill>
                <a:latin typeface="Myriad Pro Light" panose="020B0503030403020204" pitchFamily="34" charset="0"/>
              </a:defRPr>
            </a:lvl1pPr>
          </a:lstStyle>
          <a:p>
            <a:pPr lvl="0"/>
            <a:r>
              <a:rPr lang="en-US" dirty="0"/>
              <a:t>Presenter’s Name</a:t>
            </a:r>
          </a:p>
        </p:txBody>
      </p:sp>
      <p:sp>
        <p:nvSpPr>
          <p:cNvPr id="12" name="Text Placeholder 25">
            <a:extLst>
              <a:ext uri="{FF2B5EF4-FFF2-40B4-BE49-F238E27FC236}">
                <a16:creationId xmlns:a16="http://schemas.microsoft.com/office/drawing/2014/main" id="{B2678EE8-C918-497D-91FD-D744A59BF178}"/>
              </a:ext>
            </a:extLst>
          </p:cNvPr>
          <p:cNvSpPr>
            <a:spLocks noGrp="1"/>
          </p:cNvSpPr>
          <p:nvPr>
            <p:ph type="body" sz="quarter" idx="12" hasCustomPrompt="1"/>
          </p:nvPr>
        </p:nvSpPr>
        <p:spPr>
          <a:xfrm>
            <a:off x="3352800" y="3968177"/>
            <a:ext cx="5486400" cy="297021"/>
          </a:xfrm>
        </p:spPr>
        <p:txBody>
          <a:bodyPr/>
          <a:lstStyle>
            <a:lvl1pPr algn="ctr">
              <a:defRPr sz="1400" b="0" i="0">
                <a:solidFill>
                  <a:schemeClr val="tx2"/>
                </a:solidFill>
                <a:latin typeface="Myriad Pro" panose="020B0503030403020204" pitchFamily="34" charset="0"/>
              </a:defRPr>
            </a:lvl1pPr>
          </a:lstStyle>
          <a:p>
            <a:pPr lvl="0"/>
            <a:r>
              <a:rPr lang="en-US" dirty="0"/>
              <a:t>Job Title</a:t>
            </a:r>
          </a:p>
        </p:txBody>
      </p:sp>
      <p:sp>
        <p:nvSpPr>
          <p:cNvPr id="13" name="Title">
            <a:extLst>
              <a:ext uri="{FF2B5EF4-FFF2-40B4-BE49-F238E27FC236}">
                <a16:creationId xmlns:a16="http://schemas.microsoft.com/office/drawing/2014/main" id="{776B010B-5917-1E4D-9405-41A84661DA9C}"/>
              </a:ext>
            </a:extLst>
          </p:cNvPr>
          <p:cNvSpPr txBox="1">
            <a:spLocks/>
          </p:cNvSpPr>
          <p:nvPr userDrawn="1"/>
        </p:nvSpPr>
        <p:spPr>
          <a:xfrm>
            <a:off x="3286125" y="2661155"/>
            <a:ext cx="5619750" cy="76539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6400" b="1" i="0" kern="1200" spc="-90" baseline="0">
                <a:solidFill>
                  <a:schemeClr val="accent1"/>
                </a:solidFill>
                <a:latin typeface="Myriad Pro" panose="020B0503030403020204" pitchFamily="34" charset="0"/>
                <a:ea typeface="+mj-ea"/>
                <a:cs typeface="+mj-cs"/>
              </a:defRPr>
            </a:lvl1pPr>
          </a:lstStyle>
          <a:p>
            <a:pPr algn="ctr"/>
            <a:r>
              <a:rPr lang="en-US" sz="6000" spc="0">
                <a:solidFill>
                  <a:schemeClr val="accent1"/>
                </a:solidFill>
              </a:rPr>
              <a:t>Thank You</a:t>
            </a:r>
          </a:p>
        </p:txBody>
      </p:sp>
      <p:sp>
        <p:nvSpPr>
          <p:cNvPr id="14" name="Title">
            <a:extLst>
              <a:ext uri="{FF2B5EF4-FFF2-40B4-BE49-F238E27FC236}">
                <a16:creationId xmlns:a16="http://schemas.microsoft.com/office/drawing/2014/main" id="{30C0ED7F-7453-0D45-8F20-FDCAEB6AEE83}"/>
              </a:ext>
            </a:extLst>
          </p:cNvPr>
          <p:cNvSpPr txBox="1">
            <a:spLocks/>
          </p:cNvSpPr>
          <p:nvPr userDrawn="1"/>
        </p:nvSpPr>
        <p:spPr>
          <a:xfrm>
            <a:off x="1983257" y="4779793"/>
            <a:ext cx="8092136" cy="765391"/>
          </a:xfrm>
          <a:prstGeom prst="rect">
            <a:avLst/>
          </a:prstGeom>
        </p:spPr>
        <p:txBody>
          <a:bodyPr vert="horz" wrap="square" lIns="0" tIns="0" rIns="0" bIns="0" rtlCol="0" anchor="t" anchorCtr="0">
            <a:noAutofit/>
          </a:bodyPr>
          <a:lstStyle>
            <a:lvl1pPr algn="l" defTabSz="914400" rtl="0" eaLnBrk="1" latinLnBrk="0" hangingPunct="1">
              <a:lnSpc>
                <a:spcPct val="80000"/>
              </a:lnSpc>
              <a:spcBef>
                <a:spcPct val="0"/>
              </a:spcBef>
              <a:buNone/>
              <a:defRPr sz="6400" b="1" i="0" kern="1200" spc="-90" baseline="0">
                <a:solidFill>
                  <a:schemeClr val="accent1"/>
                </a:solidFill>
                <a:latin typeface="Myriad Pro" panose="020B0503030403020204" pitchFamily="34" charset="0"/>
                <a:ea typeface="+mj-ea"/>
                <a:cs typeface="+mj-cs"/>
              </a:defRPr>
            </a:lvl1pPr>
          </a:lstStyle>
          <a:p>
            <a:pPr lvl="0" algn="ctr">
              <a:lnSpc>
                <a:spcPct val="100000"/>
              </a:lnSpc>
            </a:pPr>
            <a:r>
              <a:rPr lang="en-US" sz="800" b="0" i="0" spc="0" dirty="0">
                <a:solidFill>
                  <a:schemeClr val="accent3"/>
                </a:solidFill>
                <a:latin typeface="Myriad Pro" panose="020B0503030403020204" pitchFamily="34" charset="0"/>
              </a:rPr>
              <a:t>© Copyright DigiNation 2022. All rights reserved. All material on this presentation, including, but not limited to, design, text, images and logos are owned by DigiNation, either through copyright or trademark, unless otherwise indicated. All rights are reserved by DigiNation . Content may NOT be copied, reproduced, transmitted, distributed, downloaded or transferred in any form or by any means without DigiNation’ prior written consent, and with express attribution to DigiNation . Copyright infringement is a violation subject to criminal and civil penalties.</a:t>
            </a:r>
          </a:p>
          <a:p>
            <a:pPr lvl="0" algn="ctr">
              <a:lnSpc>
                <a:spcPct val="100000"/>
              </a:lnSpc>
            </a:pPr>
            <a:endParaRPr lang="en-US" sz="800" b="0" i="0" spc="0" dirty="0">
              <a:solidFill>
                <a:schemeClr val="accent3"/>
              </a:solidFill>
              <a:latin typeface="Myriad Pro" panose="020B0503030403020204" pitchFamily="34" charset="0"/>
            </a:endParaRPr>
          </a:p>
          <a:p>
            <a:pPr lvl="0" algn="ctr">
              <a:lnSpc>
                <a:spcPct val="100000"/>
              </a:lnSpc>
            </a:pPr>
            <a:r>
              <a:rPr lang="en-US" sz="800" b="0" i="0" spc="0" dirty="0">
                <a:solidFill>
                  <a:schemeClr val="accent3"/>
                </a:solidFill>
                <a:latin typeface="Myriad Pro" panose="020B0503030403020204" pitchFamily="34" charset="0"/>
              </a:rPr>
              <a:t>(For permission to reprint, please contact DigiNation at +00966509879090 or via email at </a:t>
            </a:r>
            <a:r>
              <a:rPr lang="en-US" sz="800" b="0" i="0" spc="0" dirty="0">
                <a:solidFill>
                  <a:schemeClr val="accent3"/>
                </a:solidFill>
                <a:latin typeface="Myriad Pro" panose="020B0503030403020204" pitchFamily="34" charset="0"/>
                <a:hlinkClick r:id="rId3"/>
              </a:rPr>
              <a:t>info@diginationmea.com</a:t>
            </a:r>
            <a:r>
              <a:rPr lang="en-US" sz="800" b="0" i="0" spc="0" dirty="0">
                <a:solidFill>
                  <a:schemeClr val="accent3"/>
                </a:solidFill>
                <a:latin typeface="Myriad Pro" panose="020B0503030403020204" pitchFamily="34" charset="0"/>
              </a:rPr>
              <a:t> )</a:t>
            </a:r>
          </a:p>
        </p:txBody>
      </p:sp>
      <p:sp>
        <p:nvSpPr>
          <p:cNvPr id="8" name="Text Placeholder 25">
            <a:extLst>
              <a:ext uri="{FF2B5EF4-FFF2-40B4-BE49-F238E27FC236}">
                <a16:creationId xmlns:a16="http://schemas.microsoft.com/office/drawing/2014/main" id="{9EA40E57-3C2C-C548-9E5E-AA03CBE96378}"/>
              </a:ext>
            </a:extLst>
          </p:cNvPr>
          <p:cNvSpPr>
            <a:spLocks noGrp="1"/>
          </p:cNvSpPr>
          <p:nvPr>
            <p:ph type="body" sz="quarter" idx="13" hasCustomPrompt="1"/>
          </p:nvPr>
        </p:nvSpPr>
        <p:spPr>
          <a:xfrm>
            <a:off x="3352800" y="4301552"/>
            <a:ext cx="5486400" cy="297021"/>
          </a:xfrm>
        </p:spPr>
        <p:txBody>
          <a:bodyPr/>
          <a:lstStyle>
            <a:lvl1pPr algn="ctr">
              <a:defRPr sz="1400" b="0" i="0">
                <a:solidFill>
                  <a:schemeClr val="tx2"/>
                </a:solidFill>
                <a:latin typeface="Myriad Pro" panose="020B0503030403020204" pitchFamily="34" charset="0"/>
              </a:defRPr>
            </a:lvl1pPr>
          </a:lstStyle>
          <a:p>
            <a:pPr marL="0" lvl="0" indent="0" algn="ctr" defTabSz="914400" rtl="1" eaLnBrk="1" latinLnBrk="0" hangingPunct="1">
              <a:lnSpc>
                <a:spcPct val="100000"/>
              </a:lnSpc>
              <a:spcBef>
                <a:spcPts val="1000"/>
              </a:spcBef>
              <a:buFont typeface="Arial" panose="020B0604020202020204" pitchFamily="34" charset="0"/>
              <a:buNone/>
            </a:pPr>
            <a:r>
              <a:rPr lang="en-US" dirty="0"/>
              <a:t>Contact</a:t>
            </a:r>
          </a:p>
        </p:txBody>
      </p:sp>
    </p:spTree>
    <p:extLst>
      <p:ext uri="{BB962C8B-B14F-4D97-AF65-F5344CB8AC3E}">
        <p14:creationId xmlns:p14="http://schemas.microsoft.com/office/powerpoint/2010/main" val="25501051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ver (Large Title +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5293A9-3E0F-9A44-8859-C96AC34F33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2" name="Text Placeholder 21">
            <a:extLst>
              <a:ext uri="{FF2B5EF4-FFF2-40B4-BE49-F238E27FC236}">
                <a16:creationId xmlns:a16="http://schemas.microsoft.com/office/drawing/2014/main" id="{4B34CC70-19DA-4E83-A08F-A1B8B4B5EB58}"/>
              </a:ext>
            </a:extLst>
          </p:cNvPr>
          <p:cNvSpPr>
            <a:spLocks noGrp="1"/>
          </p:cNvSpPr>
          <p:nvPr>
            <p:ph type="body" sz="quarter" idx="10" hasCustomPrompt="1"/>
          </p:nvPr>
        </p:nvSpPr>
        <p:spPr>
          <a:xfrm>
            <a:off x="6248400" y="2590800"/>
            <a:ext cx="5619750" cy="1219200"/>
          </a:xfrm>
        </p:spPr>
        <p:txBody>
          <a:bodyPr/>
          <a:lstStyle>
            <a:lvl1pPr>
              <a:lnSpc>
                <a:spcPct val="100000"/>
              </a:lnSpc>
              <a:spcBef>
                <a:spcPts val="0"/>
              </a:spcBef>
              <a:defRPr sz="3200" b="0" i="0">
                <a:solidFill>
                  <a:schemeClr val="accent3"/>
                </a:solidFill>
                <a:latin typeface="Myriad Pro" panose="020B0503030403020204" pitchFamily="34" charset="0"/>
              </a:defRPr>
            </a:lvl1pPr>
          </a:lstStyle>
          <a:p>
            <a:pPr lvl="0"/>
            <a:r>
              <a:rPr lang="en-US" dirty="0"/>
              <a:t>Medium Length Subtitle,</a:t>
            </a:r>
          </a:p>
          <a:p>
            <a:pPr lvl="0"/>
            <a:r>
              <a:rPr lang="en-US" dirty="0"/>
              <a:t>two lines maximum</a:t>
            </a:r>
          </a:p>
        </p:txBody>
      </p:sp>
      <p:sp>
        <p:nvSpPr>
          <p:cNvPr id="9" name="Title">
            <a:extLst>
              <a:ext uri="{FF2B5EF4-FFF2-40B4-BE49-F238E27FC236}">
                <a16:creationId xmlns:a16="http://schemas.microsoft.com/office/drawing/2014/main" id="{88C849E4-8E5F-8B41-B066-57F6FA57E5EA}"/>
              </a:ext>
            </a:extLst>
          </p:cNvPr>
          <p:cNvSpPr>
            <a:spLocks noGrp="1"/>
          </p:cNvSpPr>
          <p:nvPr>
            <p:ph type="title" hasCustomPrompt="1"/>
          </p:nvPr>
        </p:nvSpPr>
        <p:spPr>
          <a:xfrm>
            <a:off x="6248400" y="1205193"/>
            <a:ext cx="5619750" cy="1250695"/>
          </a:xfrm>
        </p:spPr>
        <p:txBody>
          <a:bodyPr lIns="0" tIns="0" rIns="0" bIns="0" anchor="t" anchorCtr="0">
            <a:normAutofit/>
          </a:bodyPr>
          <a:lstStyle>
            <a:lvl1pPr>
              <a:lnSpc>
                <a:spcPct val="100000"/>
              </a:lnSpc>
              <a:defRPr sz="4400" b="1" i="0" spc="-90" baseline="0">
                <a:solidFill>
                  <a:schemeClr val="bg1"/>
                </a:solidFill>
                <a:latin typeface="Myriad Pro" panose="020B0503030403020204" pitchFamily="34" charset="0"/>
              </a:defRPr>
            </a:lvl1pPr>
          </a:lstStyle>
          <a:p>
            <a:r>
              <a:rPr lang="en-US" dirty="0"/>
              <a:t>Large title,</a:t>
            </a:r>
            <a:br>
              <a:rPr lang="en-US" dirty="0"/>
            </a:br>
            <a:r>
              <a:rPr lang="en-US" dirty="0"/>
              <a:t>two lines</a:t>
            </a:r>
          </a:p>
        </p:txBody>
      </p:sp>
    </p:spTree>
    <p:extLst>
      <p:ext uri="{BB962C8B-B14F-4D97-AF65-F5344CB8AC3E}">
        <p14:creationId xmlns:p14="http://schemas.microsoft.com/office/powerpoint/2010/main" val="388253885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ver (Medium Title + Subtitle + inf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5293A9-3E0F-9A44-8859-C96AC34F33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2" name="Text Placeholder 21">
            <a:extLst>
              <a:ext uri="{FF2B5EF4-FFF2-40B4-BE49-F238E27FC236}">
                <a16:creationId xmlns:a16="http://schemas.microsoft.com/office/drawing/2014/main" id="{4B34CC70-19DA-4E83-A08F-A1B8B4B5EB58}"/>
              </a:ext>
            </a:extLst>
          </p:cNvPr>
          <p:cNvSpPr>
            <a:spLocks noGrp="1"/>
          </p:cNvSpPr>
          <p:nvPr>
            <p:ph type="body" sz="quarter" idx="10" hasCustomPrompt="1"/>
          </p:nvPr>
        </p:nvSpPr>
        <p:spPr>
          <a:xfrm>
            <a:off x="6248400" y="2281938"/>
            <a:ext cx="5619750" cy="880362"/>
          </a:xfrm>
        </p:spPr>
        <p:txBody>
          <a:bodyPr/>
          <a:lstStyle>
            <a:lvl1pPr>
              <a:lnSpc>
                <a:spcPct val="100000"/>
              </a:lnSpc>
              <a:spcBef>
                <a:spcPts val="0"/>
              </a:spcBef>
              <a:defRPr sz="2400" b="0" i="0">
                <a:solidFill>
                  <a:schemeClr val="accent3"/>
                </a:solidFill>
                <a:latin typeface="Myriad Pro" panose="020B0503030403020204" pitchFamily="34" charset="0"/>
              </a:defRPr>
            </a:lvl1pPr>
          </a:lstStyle>
          <a:p>
            <a:pPr lvl="0"/>
            <a:r>
              <a:rPr lang="en-US" dirty="0"/>
              <a:t>Medium Length Subtitle,</a:t>
            </a:r>
          </a:p>
          <a:p>
            <a:pPr lvl="0"/>
            <a:r>
              <a:rPr lang="en-US" dirty="0"/>
              <a:t>two lines maximum</a:t>
            </a:r>
          </a:p>
        </p:txBody>
      </p:sp>
      <p:sp>
        <p:nvSpPr>
          <p:cNvPr id="7" name="Text Placeholder 21">
            <a:extLst>
              <a:ext uri="{FF2B5EF4-FFF2-40B4-BE49-F238E27FC236}">
                <a16:creationId xmlns:a16="http://schemas.microsoft.com/office/drawing/2014/main" id="{23159AE1-E033-FF4C-AC55-E742A05FD16C}"/>
              </a:ext>
            </a:extLst>
          </p:cNvPr>
          <p:cNvSpPr>
            <a:spLocks noGrp="1"/>
          </p:cNvSpPr>
          <p:nvPr>
            <p:ph type="body" sz="quarter" idx="11" hasCustomPrompt="1"/>
          </p:nvPr>
        </p:nvSpPr>
        <p:spPr>
          <a:xfrm>
            <a:off x="6248400" y="3388869"/>
            <a:ext cx="5619750" cy="573531"/>
          </a:xfrm>
        </p:spPr>
        <p:txBody>
          <a:bodyPr/>
          <a:lstStyle>
            <a:lvl1pPr>
              <a:lnSpc>
                <a:spcPct val="100000"/>
              </a:lnSpc>
              <a:spcBef>
                <a:spcPts val="0"/>
              </a:spcBef>
              <a:defRPr sz="1600">
                <a:solidFill>
                  <a:schemeClr val="accent1"/>
                </a:solidFill>
              </a:defRPr>
            </a:lvl1pPr>
          </a:lstStyle>
          <a:p>
            <a:pPr lvl="0"/>
            <a:r>
              <a:rPr lang="en-US" dirty="0"/>
              <a:t>Information</a:t>
            </a:r>
          </a:p>
        </p:txBody>
      </p:sp>
      <p:sp>
        <p:nvSpPr>
          <p:cNvPr id="9" name="Title">
            <a:extLst>
              <a:ext uri="{FF2B5EF4-FFF2-40B4-BE49-F238E27FC236}">
                <a16:creationId xmlns:a16="http://schemas.microsoft.com/office/drawing/2014/main" id="{5F275DBF-4F91-1642-9C76-92285F1E3317}"/>
              </a:ext>
            </a:extLst>
          </p:cNvPr>
          <p:cNvSpPr>
            <a:spLocks noGrp="1"/>
          </p:cNvSpPr>
          <p:nvPr>
            <p:ph type="title" hasCustomPrompt="1"/>
          </p:nvPr>
        </p:nvSpPr>
        <p:spPr>
          <a:xfrm>
            <a:off x="6248400" y="883764"/>
            <a:ext cx="5619750" cy="1284890"/>
          </a:xfrm>
        </p:spPr>
        <p:txBody>
          <a:bodyPr lIns="0" tIns="0" rIns="0" bIns="0" anchor="t" anchorCtr="0">
            <a:normAutofit/>
          </a:bodyPr>
          <a:lstStyle>
            <a:lvl1pPr>
              <a:lnSpc>
                <a:spcPct val="100000"/>
              </a:lnSpc>
              <a:defRPr sz="4000" b="1" i="0" spc="-90" baseline="0">
                <a:solidFill>
                  <a:schemeClr val="bg1"/>
                </a:solidFill>
                <a:latin typeface="Myriad Pro" panose="020B0503030403020204" pitchFamily="34" charset="0"/>
              </a:defRPr>
            </a:lvl1pPr>
          </a:lstStyle>
          <a:p>
            <a:r>
              <a:rPr lang="en-US" dirty="0"/>
              <a:t>Medium title,</a:t>
            </a:r>
            <a:br>
              <a:rPr lang="en-US" dirty="0"/>
            </a:br>
            <a:r>
              <a:rPr lang="en-US" dirty="0"/>
              <a:t>two lines maximum</a:t>
            </a:r>
          </a:p>
        </p:txBody>
      </p:sp>
    </p:spTree>
    <p:extLst>
      <p:ext uri="{BB962C8B-B14F-4D97-AF65-F5344CB8AC3E}">
        <p14:creationId xmlns:p14="http://schemas.microsoft.com/office/powerpoint/2010/main" val="360141646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2 Columns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4DF9F1F-C931-6449-83B4-41900AB605A2}"/>
              </a:ext>
            </a:extLst>
          </p:cNvPr>
          <p:cNvPicPr>
            <a:picLocks noChangeAspect="1"/>
          </p:cNvPicPr>
          <p:nvPr userDrawn="1"/>
        </p:nvPicPr>
        <p:blipFill>
          <a:blip r:embed="rId2"/>
          <a:srcRect/>
          <a:stretch/>
        </p:blipFill>
        <p:spPr>
          <a:xfrm>
            <a:off x="0" y="0"/>
            <a:ext cx="12192000" cy="6858000"/>
          </a:xfrm>
          <a:prstGeom prst="rect">
            <a:avLst/>
          </a:prstGeom>
        </p:spPr>
      </p:pic>
      <p:sp>
        <p:nvSpPr>
          <p:cNvPr id="8" name="Text Placeholder 2">
            <a:extLst>
              <a:ext uri="{FF2B5EF4-FFF2-40B4-BE49-F238E27FC236}">
                <a16:creationId xmlns:a16="http://schemas.microsoft.com/office/drawing/2014/main" id="{5D137947-460B-497F-B066-41CEE108351A}"/>
              </a:ext>
            </a:extLst>
          </p:cNvPr>
          <p:cNvSpPr>
            <a:spLocks noGrp="1"/>
          </p:cNvSpPr>
          <p:nvPr>
            <p:ph type="body" sz="quarter" idx="12"/>
          </p:nvPr>
        </p:nvSpPr>
        <p:spPr>
          <a:xfrm>
            <a:off x="457198" y="2382995"/>
            <a:ext cx="4527757" cy="3236139"/>
          </a:xfrm>
        </p:spPr>
        <p:txBody>
          <a:bodyPr/>
          <a:lstStyle>
            <a:lvl1pPr marL="285750" indent="-285750">
              <a:lnSpc>
                <a:spcPct val="100000"/>
              </a:lnSpc>
              <a:spcBef>
                <a:spcPts val="0"/>
              </a:spcBef>
              <a:buFont typeface="Arial" panose="020B0604020202020204" pitchFamily="34" charset="0"/>
              <a:buChar char="•"/>
              <a:defRPr sz="2400">
                <a:solidFill>
                  <a:schemeClr val="accent3"/>
                </a:solidFill>
              </a:defRPr>
            </a:lvl1pPr>
          </a:lstStyle>
          <a:p>
            <a:pPr lvl="0"/>
            <a:r>
              <a:rPr lang="en-US" dirty="0"/>
              <a:t>Click to edit Master text styles</a:t>
            </a:r>
          </a:p>
        </p:txBody>
      </p:sp>
      <p:sp>
        <p:nvSpPr>
          <p:cNvPr id="11" name="TextBox 10">
            <a:extLst>
              <a:ext uri="{FF2B5EF4-FFF2-40B4-BE49-F238E27FC236}">
                <a16:creationId xmlns:a16="http://schemas.microsoft.com/office/drawing/2014/main" id="{42B00AC8-D6FD-ED4C-95F5-F1836561CD16}"/>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a:solidFill>
                  <a:schemeClr val="accent3"/>
                </a:solidFill>
                <a:latin typeface="Myriad Pro" panose="020B0503030403020204" pitchFamily="34" charset="0"/>
                <a:cs typeface="Calibri" panose="020F0502020204030204" pitchFamily="34" charset="0"/>
              </a:rPr>
              <a:t>www.diginationmea.com</a:t>
            </a:r>
            <a:endParaRPr lang="en-US" b="0" i="0">
              <a:solidFill>
                <a:schemeClr val="accent3"/>
              </a:solidFill>
              <a:latin typeface="Myriad Pro" panose="020B0503030403020204" pitchFamily="34" charset="0"/>
              <a:cs typeface="Calibri" panose="020F0502020204030204" pitchFamily="34" charset="0"/>
            </a:endParaRPr>
          </a:p>
        </p:txBody>
      </p:sp>
      <p:sp>
        <p:nvSpPr>
          <p:cNvPr id="9" name="Rounded Rectangle 8">
            <a:extLst>
              <a:ext uri="{FF2B5EF4-FFF2-40B4-BE49-F238E27FC236}">
                <a16:creationId xmlns:a16="http://schemas.microsoft.com/office/drawing/2014/main" id="{3649F853-2D2A-F84A-9CFB-5B55D3C2E1AA}"/>
              </a:ext>
            </a:extLst>
          </p:cNvPr>
          <p:cNvSpPr/>
          <p:nvPr userDrawn="1"/>
        </p:nvSpPr>
        <p:spPr>
          <a:xfrm>
            <a:off x="4710747" y="1420882"/>
            <a:ext cx="2775757" cy="53602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b="0" i="0">
              <a:latin typeface="Myriad Pro" panose="020B0503030403020204" pitchFamily="34" charset="0"/>
            </a:endParaRPr>
          </a:p>
        </p:txBody>
      </p:sp>
      <p:sp>
        <p:nvSpPr>
          <p:cNvPr id="12" name="Rounded Rectangle 11">
            <a:extLst>
              <a:ext uri="{FF2B5EF4-FFF2-40B4-BE49-F238E27FC236}">
                <a16:creationId xmlns:a16="http://schemas.microsoft.com/office/drawing/2014/main" id="{BF919401-43B0-A242-8F7A-10DB9F7D680A}"/>
              </a:ext>
            </a:extLst>
          </p:cNvPr>
          <p:cNvSpPr/>
          <p:nvPr userDrawn="1"/>
        </p:nvSpPr>
        <p:spPr>
          <a:xfrm>
            <a:off x="4779064" y="1419722"/>
            <a:ext cx="2633872" cy="53602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b="0" i="0">
              <a:latin typeface="Myriad Pro" panose="020B0503030403020204" pitchFamily="34" charset="0"/>
            </a:endParaRPr>
          </a:p>
        </p:txBody>
      </p:sp>
      <p:sp>
        <p:nvSpPr>
          <p:cNvPr id="13" name="Title">
            <a:extLst>
              <a:ext uri="{FF2B5EF4-FFF2-40B4-BE49-F238E27FC236}">
                <a16:creationId xmlns:a16="http://schemas.microsoft.com/office/drawing/2014/main" id="{9F9BCE7A-4ABC-5847-857B-746065FBB262}"/>
              </a:ext>
            </a:extLst>
          </p:cNvPr>
          <p:cNvSpPr>
            <a:spLocks noGrp="1"/>
          </p:cNvSpPr>
          <p:nvPr>
            <p:ph type="title" hasCustomPrompt="1"/>
          </p:nvPr>
        </p:nvSpPr>
        <p:spPr>
          <a:xfrm>
            <a:off x="4779063" y="1447597"/>
            <a:ext cx="2633872" cy="465975"/>
          </a:xfrm>
        </p:spPr>
        <p:txBody>
          <a:bodyPr lIns="0" tIns="0" rIns="0" bIns="0" anchor="t" anchorCtr="0">
            <a:normAutofit/>
          </a:bodyPr>
          <a:lstStyle>
            <a:lvl1pPr algn="ctr">
              <a:lnSpc>
                <a:spcPct val="100000"/>
              </a:lnSpc>
              <a:defRPr sz="3200" b="1" i="0" spc="0" baseline="0">
                <a:solidFill>
                  <a:schemeClr val="bg1"/>
                </a:solidFill>
                <a:latin typeface="Myriad Pro" panose="020B0503030403020204" pitchFamily="34" charset="0"/>
              </a:defRPr>
            </a:lvl1pPr>
          </a:lstStyle>
          <a:p>
            <a:r>
              <a:rPr lang="en-US" dirty="0"/>
              <a:t>Agenda</a:t>
            </a:r>
          </a:p>
        </p:txBody>
      </p:sp>
      <p:sp>
        <p:nvSpPr>
          <p:cNvPr id="14" name="Text Placeholder 2">
            <a:extLst>
              <a:ext uri="{FF2B5EF4-FFF2-40B4-BE49-F238E27FC236}">
                <a16:creationId xmlns:a16="http://schemas.microsoft.com/office/drawing/2014/main" id="{464A9BA2-D1ED-8042-9400-2F8CA502826F}"/>
              </a:ext>
            </a:extLst>
          </p:cNvPr>
          <p:cNvSpPr>
            <a:spLocks noGrp="1"/>
          </p:cNvSpPr>
          <p:nvPr>
            <p:ph type="body" sz="quarter" idx="13" hasCustomPrompt="1"/>
          </p:nvPr>
        </p:nvSpPr>
        <p:spPr>
          <a:xfrm>
            <a:off x="5227324" y="2382995"/>
            <a:ext cx="539291" cy="3257455"/>
          </a:xfrm>
        </p:spPr>
        <p:txBody>
          <a:bodyPr/>
          <a:lstStyle>
            <a:lvl1pPr marL="0" indent="0">
              <a:lnSpc>
                <a:spcPct val="100000"/>
              </a:lnSpc>
              <a:spcBef>
                <a:spcPts val="0"/>
              </a:spcBef>
              <a:buFontTx/>
              <a:buNone/>
              <a:defRPr sz="2400">
                <a:solidFill>
                  <a:schemeClr val="accent3"/>
                </a:solidFill>
              </a:defRPr>
            </a:lvl1pPr>
          </a:lstStyle>
          <a:p>
            <a:pPr lvl="0"/>
            <a:r>
              <a:rPr lang="en-US" dirty="0"/>
              <a:t>00</a:t>
            </a:r>
          </a:p>
          <a:p>
            <a:pPr lvl="0"/>
            <a:r>
              <a:rPr lang="en-US" dirty="0"/>
              <a:t>00</a:t>
            </a:r>
          </a:p>
          <a:p>
            <a:pPr lvl="0"/>
            <a:r>
              <a:rPr lang="en-US" dirty="0"/>
              <a:t>00</a:t>
            </a:r>
          </a:p>
          <a:p>
            <a:pPr lvl="0"/>
            <a:r>
              <a:rPr lang="en-US" dirty="0"/>
              <a:t>00</a:t>
            </a:r>
          </a:p>
          <a:p>
            <a:pPr lvl="0"/>
            <a:r>
              <a:rPr lang="en-US" dirty="0"/>
              <a:t>00</a:t>
            </a:r>
          </a:p>
        </p:txBody>
      </p:sp>
      <p:sp>
        <p:nvSpPr>
          <p:cNvPr id="15" name="Text Placeholder 2">
            <a:extLst>
              <a:ext uri="{FF2B5EF4-FFF2-40B4-BE49-F238E27FC236}">
                <a16:creationId xmlns:a16="http://schemas.microsoft.com/office/drawing/2014/main" id="{F831CE3F-B3D5-A44F-BC4D-6B13B6F318A4}"/>
              </a:ext>
            </a:extLst>
          </p:cNvPr>
          <p:cNvSpPr>
            <a:spLocks noGrp="1"/>
          </p:cNvSpPr>
          <p:nvPr>
            <p:ph type="body" sz="quarter" idx="14"/>
          </p:nvPr>
        </p:nvSpPr>
        <p:spPr>
          <a:xfrm>
            <a:off x="6282811" y="2382995"/>
            <a:ext cx="4527757" cy="3236139"/>
          </a:xfrm>
        </p:spPr>
        <p:txBody>
          <a:bodyPr/>
          <a:lstStyle>
            <a:lvl1pPr marL="285750" indent="-285750">
              <a:lnSpc>
                <a:spcPct val="100000"/>
              </a:lnSpc>
              <a:spcBef>
                <a:spcPts val="0"/>
              </a:spcBef>
              <a:buFont typeface="Arial" panose="020B0604020202020204" pitchFamily="34" charset="0"/>
              <a:buChar char="•"/>
              <a:defRPr sz="2400">
                <a:solidFill>
                  <a:schemeClr val="accent3"/>
                </a:solidFill>
              </a:defRPr>
            </a:lvl1pPr>
          </a:lstStyle>
          <a:p>
            <a:pPr lvl="0"/>
            <a:r>
              <a:rPr lang="en-US" dirty="0"/>
              <a:t>Click to edit Master text styles</a:t>
            </a:r>
          </a:p>
        </p:txBody>
      </p:sp>
      <p:sp>
        <p:nvSpPr>
          <p:cNvPr id="17" name="Text Placeholder 2">
            <a:extLst>
              <a:ext uri="{FF2B5EF4-FFF2-40B4-BE49-F238E27FC236}">
                <a16:creationId xmlns:a16="http://schemas.microsoft.com/office/drawing/2014/main" id="{474A9C6A-1E23-2A4B-97F9-FC568F5DCD45}"/>
              </a:ext>
            </a:extLst>
          </p:cNvPr>
          <p:cNvSpPr>
            <a:spLocks noGrp="1"/>
          </p:cNvSpPr>
          <p:nvPr>
            <p:ph type="body" sz="quarter" idx="15" hasCustomPrompt="1"/>
          </p:nvPr>
        </p:nvSpPr>
        <p:spPr>
          <a:xfrm>
            <a:off x="11052937" y="2382995"/>
            <a:ext cx="539291" cy="3257455"/>
          </a:xfrm>
        </p:spPr>
        <p:txBody>
          <a:bodyPr/>
          <a:lstStyle>
            <a:lvl1pPr marL="0" indent="0">
              <a:lnSpc>
                <a:spcPct val="100000"/>
              </a:lnSpc>
              <a:spcBef>
                <a:spcPts val="0"/>
              </a:spcBef>
              <a:buFontTx/>
              <a:buNone/>
              <a:defRPr sz="2400">
                <a:solidFill>
                  <a:schemeClr val="accent3"/>
                </a:solidFill>
              </a:defRPr>
            </a:lvl1pPr>
          </a:lstStyle>
          <a:p>
            <a:pPr lvl="0"/>
            <a:r>
              <a:rPr lang="en-US" dirty="0"/>
              <a:t>00</a:t>
            </a:r>
          </a:p>
          <a:p>
            <a:pPr lvl="0"/>
            <a:r>
              <a:rPr lang="en-US" dirty="0"/>
              <a:t>00</a:t>
            </a:r>
          </a:p>
          <a:p>
            <a:pPr lvl="0"/>
            <a:r>
              <a:rPr lang="en-US" dirty="0"/>
              <a:t>00</a:t>
            </a:r>
          </a:p>
          <a:p>
            <a:pPr lvl="0"/>
            <a:r>
              <a:rPr lang="en-US" dirty="0"/>
              <a:t>00</a:t>
            </a:r>
          </a:p>
          <a:p>
            <a:pPr lvl="0"/>
            <a:r>
              <a:rPr lang="en-US" dirty="0"/>
              <a:t>00</a:t>
            </a:r>
          </a:p>
        </p:txBody>
      </p:sp>
    </p:spTree>
    <p:extLst>
      <p:ext uri="{BB962C8B-B14F-4D97-AF65-F5344CB8AC3E}">
        <p14:creationId xmlns:p14="http://schemas.microsoft.com/office/powerpoint/2010/main" val="34617520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2 Columns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4DF9F1F-C931-6449-83B4-41900AB605A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2">
            <a:extLst>
              <a:ext uri="{FF2B5EF4-FFF2-40B4-BE49-F238E27FC236}">
                <a16:creationId xmlns:a16="http://schemas.microsoft.com/office/drawing/2014/main" id="{5D137947-460B-497F-B066-41CEE108351A}"/>
              </a:ext>
            </a:extLst>
          </p:cNvPr>
          <p:cNvSpPr>
            <a:spLocks noGrp="1"/>
          </p:cNvSpPr>
          <p:nvPr>
            <p:ph type="body" sz="quarter" idx="12"/>
          </p:nvPr>
        </p:nvSpPr>
        <p:spPr>
          <a:xfrm>
            <a:off x="457198" y="2382995"/>
            <a:ext cx="4527757" cy="3236139"/>
          </a:xfrm>
        </p:spPr>
        <p:txBody>
          <a:bodyPr/>
          <a:lstStyle>
            <a:lvl1pPr marL="285750" indent="-285750">
              <a:lnSpc>
                <a:spcPct val="100000"/>
              </a:lnSpc>
              <a:spcBef>
                <a:spcPts val="0"/>
              </a:spcBef>
              <a:buFont typeface="Arial" panose="020B0604020202020204" pitchFamily="34" charset="0"/>
              <a:buChar char="•"/>
              <a:defRPr sz="2400">
                <a:solidFill>
                  <a:schemeClr val="accent3"/>
                </a:solidFill>
              </a:defRPr>
            </a:lvl1pPr>
          </a:lstStyle>
          <a:p>
            <a:pPr lvl="0"/>
            <a:r>
              <a:rPr lang="en-US" dirty="0"/>
              <a:t>Click to edit Master text styles</a:t>
            </a:r>
          </a:p>
        </p:txBody>
      </p:sp>
      <p:sp>
        <p:nvSpPr>
          <p:cNvPr id="11" name="TextBox 10">
            <a:extLst>
              <a:ext uri="{FF2B5EF4-FFF2-40B4-BE49-F238E27FC236}">
                <a16:creationId xmlns:a16="http://schemas.microsoft.com/office/drawing/2014/main" id="{42B00AC8-D6FD-ED4C-95F5-F1836561CD16}"/>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9" name="Rounded Rectangle 8">
            <a:extLst>
              <a:ext uri="{FF2B5EF4-FFF2-40B4-BE49-F238E27FC236}">
                <a16:creationId xmlns:a16="http://schemas.microsoft.com/office/drawing/2014/main" id="{3649F853-2D2A-F84A-9CFB-5B55D3C2E1AA}"/>
              </a:ext>
            </a:extLst>
          </p:cNvPr>
          <p:cNvSpPr/>
          <p:nvPr userDrawn="1"/>
        </p:nvSpPr>
        <p:spPr>
          <a:xfrm>
            <a:off x="4710747" y="1420882"/>
            <a:ext cx="2775757" cy="53602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b="0" i="0">
              <a:latin typeface="Myriad Pro" panose="020B0503030403020204" pitchFamily="34" charset="0"/>
            </a:endParaRPr>
          </a:p>
        </p:txBody>
      </p:sp>
      <p:sp>
        <p:nvSpPr>
          <p:cNvPr id="12" name="Rounded Rectangle 11">
            <a:extLst>
              <a:ext uri="{FF2B5EF4-FFF2-40B4-BE49-F238E27FC236}">
                <a16:creationId xmlns:a16="http://schemas.microsoft.com/office/drawing/2014/main" id="{BF919401-43B0-A242-8F7A-10DB9F7D680A}"/>
              </a:ext>
            </a:extLst>
          </p:cNvPr>
          <p:cNvSpPr/>
          <p:nvPr userDrawn="1"/>
        </p:nvSpPr>
        <p:spPr>
          <a:xfrm>
            <a:off x="4779064" y="1419722"/>
            <a:ext cx="2633872" cy="53602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b="0" i="0">
              <a:latin typeface="Myriad Pro" panose="020B0503030403020204" pitchFamily="34" charset="0"/>
            </a:endParaRPr>
          </a:p>
        </p:txBody>
      </p:sp>
      <p:sp>
        <p:nvSpPr>
          <p:cNvPr id="13" name="Title">
            <a:extLst>
              <a:ext uri="{FF2B5EF4-FFF2-40B4-BE49-F238E27FC236}">
                <a16:creationId xmlns:a16="http://schemas.microsoft.com/office/drawing/2014/main" id="{9F9BCE7A-4ABC-5847-857B-746065FBB262}"/>
              </a:ext>
            </a:extLst>
          </p:cNvPr>
          <p:cNvSpPr>
            <a:spLocks noGrp="1"/>
          </p:cNvSpPr>
          <p:nvPr>
            <p:ph type="title" hasCustomPrompt="1"/>
          </p:nvPr>
        </p:nvSpPr>
        <p:spPr>
          <a:xfrm>
            <a:off x="4779063" y="1447597"/>
            <a:ext cx="2633872" cy="465975"/>
          </a:xfrm>
        </p:spPr>
        <p:txBody>
          <a:bodyPr lIns="0" tIns="0" rIns="0" bIns="0" anchor="t" anchorCtr="0">
            <a:normAutofit/>
          </a:bodyPr>
          <a:lstStyle>
            <a:lvl1pPr algn="ctr">
              <a:lnSpc>
                <a:spcPct val="100000"/>
              </a:lnSpc>
              <a:defRPr sz="3200" b="1" i="0" spc="0" baseline="0">
                <a:solidFill>
                  <a:schemeClr val="bg1"/>
                </a:solidFill>
                <a:latin typeface="Myriad Pro" panose="020B0503030403020204" pitchFamily="34" charset="0"/>
              </a:defRPr>
            </a:lvl1pPr>
          </a:lstStyle>
          <a:p>
            <a:r>
              <a:rPr lang="en-US" dirty="0"/>
              <a:t>Agenda</a:t>
            </a:r>
          </a:p>
        </p:txBody>
      </p:sp>
      <p:sp>
        <p:nvSpPr>
          <p:cNvPr id="14" name="Text Placeholder 2">
            <a:extLst>
              <a:ext uri="{FF2B5EF4-FFF2-40B4-BE49-F238E27FC236}">
                <a16:creationId xmlns:a16="http://schemas.microsoft.com/office/drawing/2014/main" id="{464A9BA2-D1ED-8042-9400-2F8CA502826F}"/>
              </a:ext>
            </a:extLst>
          </p:cNvPr>
          <p:cNvSpPr>
            <a:spLocks noGrp="1"/>
          </p:cNvSpPr>
          <p:nvPr>
            <p:ph type="body" sz="quarter" idx="13" hasCustomPrompt="1"/>
          </p:nvPr>
        </p:nvSpPr>
        <p:spPr>
          <a:xfrm>
            <a:off x="5227324" y="2382995"/>
            <a:ext cx="539291" cy="3257455"/>
          </a:xfrm>
        </p:spPr>
        <p:txBody>
          <a:bodyPr/>
          <a:lstStyle>
            <a:lvl1pPr marL="0" indent="0">
              <a:lnSpc>
                <a:spcPct val="100000"/>
              </a:lnSpc>
              <a:spcBef>
                <a:spcPts val="0"/>
              </a:spcBef>
              <a:buFontTx/>
              <a:buNone/>
              <a:defRPr sz="2400">
                <a:solidFill>
                  <a:schemeClr val="accent3"/>
                </a:solidFill>
              </a:defRPr>
            </a:lvl1pPr>
          </a:lstStyle>
          <a:p>
            <a:pPr lvl="0"/>
            <a:r>
              <a:rPr lang="en-US" dirty="0"/>
              <a:t>00</a:t>
            </a:r>
          </a:p>
          <a:p>
            <a:pPr lvl="0"/>
            <a:r>
              <a:rPr lang="en-US" dirty="0"/>
              <a:t>00</a:t>
            </a:r>
          </a:p>
          <a:p>
            <a:pPr lvl="0"/>
            <a:r>
              <a:rPr lang="en-US" dirty="0"/>
              <a:t>00</a:t>
            </a:r>
          </a:p>
          <a:p>
            <a:pPr lvl="0"/>
            <a:r>
              <a:rPr lang="en-US" dirty="0"/>
              <a:t>00</a:t>
            </a:r>
          </a:p>
          <a:p>
            <a:pPr lvl="0"/>
            <a:r>
              <a:rPr lang="en-US" dirty="0"/>
              <a:t>00</a:t>
            </a:r>
          </a:p>
        </p:txBody>
      </p:sp>
      <p:sp>
        <p:nvSpPr>
          <p:cNvPr id="15" name="Text Placeholder 2">
            <a:extLst>
              <a:ext uri="{FF2B5EF4-FFF2-40B4-BE49-F238E27FC236}">
                <a16:creationId xmlns:a16="http://schemas.microsoft.com/office/drawing/2014/main" id="{F831CE3F-B3D5-A44F-BC4D-6B13B6F318A4}"/>
              </a:ext>
            </a:extLst>
          </p:cNvPr>
          <p:cNvSpPr>
            <a:spLocks noGrp="1"/>
          </p:cNvSpPr>
          <p:nvPr>
            <p:ph type="body" sz="quarter" idx="14"/>
          </p:nvPr>
        </p:nvSpPr>
        <p:spPr>
          <a:xfrm>
            <a:off x="6282811" y="2382995"/>
            <a:ext cx="4527757" cy="3236139"/>
          </a:xfrm>
        </p:spPr>
        <p:txBody>
          <a:bodyPr/>
          <a:lstStyle>
            <a:lvl1pPr marL="285750" indent="-285750">
              <a:lnSpc>
                <a:spcPct val="100000"/>
              </a:lnSpc>
              <a:spcBef>
                <a:spcPts val="0"/>
              </a:spcBef>
              <a:buFont typeface="Arial" panose="020B0604020202020204" pitchFamily="34" charset="0"/>
              <a:buChar char="•"/>
              <a:defRPr sz="2400">
                <a:solidFill>
                  <a:schemeClr val="accent3"/>
                </a:solidFill>
              </a:defRPr>
            </a:lvl1pPr>
          </a:lstStyle>
          <a:p>
            <a:pPr lvl="0"/>
            <a:r>
              <a:rPr lang="en-US" dirty="0"/>
              <a:t>Click to edit Master text styles</a:t>
            </a:r>
          </a:p>
        </p:txBody>
      </p:sp>
      <p:sp>
        <p:nvSpPr>
          <p:cNvPr id="17" name="Text Placeholder 2">
            <a:extLst>
              <a:ext uri="{FF2B5EF4-FFF2-40B4-BE49-F238E27FC236}">
                <a16:creationId xmlns:a16="http://schemas.microsoft.com/office/drawing/2014/main" id="{474A9C6A-1E23-2A4B-97F9-FC568F5DCD45}"/>
              </a:ext>
            </a:extLst>
          </p:cNvPr>
          <p:cNvSpPr>
            <a:spLocks noGrp="1"/>
          </p:cNvSpPr>
          <p:nvPr>
            <p:ph type="body" sz="quarter" idx="15" hasCustomPrompt="1"/>
          </p:nvPr>
        </p:nvSpPr>
        <p:spPr>
          <a:xfrm>
            <a:off x="11052937" y="2382995"/>
            <a:ext cx="539291" cy="3257455"/>
          </a:xfrm>
        </p:spPr>
        <p:txBody>
          <a:bodyPr/>
          <a:lstStyle>
            <a:lvl1pPr marL="0" indent="0">
              <a:lnSpc>
                <a:spcPct val="100000"/>
              </a:lnSpc>
              <a:spcBef>
                <a:spcPts val="0"/>
              </a:spcBef>
              <a:buFontTx/>
              <a:buNone/>
              <a:defRPr sz="2400">
                <a:solidFill>
                  <a:schemeClr val="accent3"/>
                </a:solidFill>
              </a:defRPr>
            </a:lvl1pPr>
          </a:lstStyle>
          <a:p>
            <a:pPr lvl="0"/>
            <a:r>
              <a:rPr lang="en-US" dirty="0"/>
              <a:t>00</a:t>
            </a:r>
          </a:p>
          <a:p>
            <a:pPr lvl="0"/>
            <a:r>
              <a:rPr lang="en-US" dirty="0"/>
              <a:t>00</a:t>
            </a:r>
          </a:p>
          <a:p>
            <a:pPr lvl="0"/>
            <a:r>
              <a:rPr lang="en-US" dirty="0"/>
              <a:t>00</a:t>
            </a:r>
          </a:p>
          <a:p>
            <a:pPr lvl="0"/>
            <a:r>
              <a:rPr lang="en-US" dirty="0"/>
              <a:t>00</a:t>
            </a:r>
          </a:p>
          <a:p>
            <a:pPr lvl="0"/>
            <a:r>
              <a:rPr lang="en-US" dirty="0"/>
              <a:t>00</a:t>
            </a:r>
          </a:p>
        </p:txBody>
      </p:sp>
    </p:spTree>
    <p:extLst>
      <p:ext uri="{BB962C8B-B14F-4D97-AF65-F5344CB8AC3E}">
        <p14:creationId xmlns:p14="http://schemas.microsoft.com/office/powerpoint/2010/main" val="106662880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Agenda (1 Columns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4DF9F1F-C931-6449-83B4-41900AB605A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Text Placeholder 2">
            <a:extLst>
              <a:ext uri="{FF2B5EF4-FFF2-40B4-BE49-F238E27FC236}">
                <a16:creationId xmlns:a16="http://schemas.microsoft.com/office/drawing/2014/main" id="{3C1194FB-F3B5-4C7D-A4B5-C4E0840155DE}"/>
              </a:ext>
            </a:extLst>
          </p:cNvPr>
          <p:cNvSpPr>
            <a:spLocks noGrp="1"/>
          </p:cNvSpPr>
          <p:nvPr>
            <p:ph type="body" sz="quarter" idx="11"/>
          </p:nvPr>
        </p:nvSpPr>
        <p:spPr>
          <a:xfrm>
            <a:off x="3462438" y="2382995"/>
            <a:ext cx="4215795" cy="3360079"/>
          </a:xfrm>
        </p:spPr>
        <p:txBody>
          <a:bodyPr/>
          <a:lstStyle>
            <a:lvl1pPr marL="342900" indent="-342900">
              <a:lnSpc>
                <a:spcPct val="100000"/>
              </a:lnSpc>
              <a:spcBef>
                <a:spcPts val="0"/>
              </a:spcBef>
              <a:buFont typeface="Arial" panose="020B0604020202020204" pitchFamily="34" charset="0"/>
              <a:buChar char="•"/>
              <a:defRPr sz="2400">
                <a:solidFill>
                  <a:schemeClr val="accent3"/>
                </a:solidFill>
              </a:defRPr>
            </a:lvl1pPr>
          </a:lstStyle>
          <a:p>
            <a:pPr lvl="0"/>
            <a:r>
              <a:rPr lang="en-US" dirty="0"/>
              <a:t>Click to edit Master text styles</a:t>
            </a:r>
          </a:p>
        </p:txBody>
      </p:sp>
      <p:sp>
        <p:nvSpPr>
          <p:cNvPr id="11" name="TextBox 10">
            <a:extLst>
              <a:ext uri="{FF2B5EF4-FFF2-40B4-BE49-F238E27FC236}">
                <a16:creationId xmlns:a16="http://schemas.microsoft.com/office/drawing/2014/main" id="{42B00AC8-D6FD-ED4C-95F5-F1836561CD16}"/>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14" name="Rounded Rectangle 13">
            <a:extLst>
              <a:ext uri="{FF2B5EF4-FFF2-40B4-BE49-F238E27FC236}">
                <a16:creationId xmlns:a16="http://schemas.microsoft.com/office/drawing/2014/main" id="{44D3A6AF-5B73-C24D-9154-3014D47754EA}"/>
              </a:ext>
            </a:extLst>
          </p:cNvPr>
          <p:cNvSpPr/>
          <p:nvPr userDrawn="1"/>
        </p:nvSpPr>
        <p:spPr>
          <a:xfrm>
            <a:off x="4710747" y="1420882"/>
            <a:ext cx="2775757" cy="53602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b="0" i="0">
              <a:latin typeface="Myriad Pro" panose="020B0503030403020204" pitchFamily="34" charset="0"/>
            </a:endParaRPr>
          </a:p>
        </p:txBody>
      </p:sp>
      <p:sp>
        <p:nvSpPr>
          <p:cNvPr id="15" name="Rounded Rectangle 14">
            <a:extLst>
              <a:ext uri="{FF2B5EF4-FFF2-40B4-BE49-F238E27FC236}">
                <a16:creationId xmlns:a16="http://schemas.microsoft.com/office/drawing/2014/main" id="{8D0B7913-69E5-0044-B017-5DD2CDF19709}"/>
              </a:ext>
            </a:extLst>
          </p:cNvPr>
          <p:cNvSpPr/>
          <p:nvPr userDrawn="1"/>
        </p:nvSpPr>
        <p:spPr>
          <a:xfrm>
            <a:off x="4779064" y="1419722"/>
            <a:ext cx="2633872" cy="53602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b="0" i="0">
              <a:latin typeface="Myriad Pro" panose="020B0503030403020204" pitchFamily="34" charset="0"/>
            </a:endParaRPr>
          </a:p>
        </p:txBody>
      </p:sp>
      <p:sp>
        <p:nvSpPr>
          <p:cNvPr id="16" name="Title">
            <a:extLst>
              <a:ext uri="{FF2B5EF4-FFF2-40B4-BE49-F238E27FC236}">
                <a16:creationId xmlns:a16="http://schemas.microsoft.com/office/drawing/2014/main" id="{B2D16545-1744-8D4C-844B-7D95F62CBD46}"/>
              </a:ext>
            </a:extLst>
          </p:cNvPr>
          <p:cNvSpPr>
            <a:spLocks noGrp="1"/>
          </p:cNvSpPr>
          <p:nvPr>
            <p:ph type="title" hasCustomPrompt="1"/>
          </p:nvPr>
        </p:nvSpPr>
        <p:spPr>
          <a:xfrm>
            <a:off x="4779063" y="1447597"/>
            <a:ext cx="2633872" cy="465975"/>
          </a:xfrm>
        </p:spPr>
        <p:txBody>
          <a:bodyPr lIns="0" tIns="0" rIns="0" bIns="0" anchor="t" anchorCtr="0">
            <a:normAutofit/>
          </a:bodyPr>
          <a:lstStyle>
            <a:lvl1pPr algn="ctr">
              <a:lnSpc>
                <a:spcPct val="100000"/>
              </a:lnSpc>
              <a:defRPr sz="3200" b="1" i="0" spc="0" baseline="0">
                <a:solidFill>
                  <a:schemeClr val="bg1"/>
                </a:solidFill>
                <a:latin typeface="Myriad Pro" panose="020B0503030403020204" pitchFamily="34" charset="0"/>
              </a:defRPr>
            </a:lvl1pPr>
          </a:lstStyle>
          <a:p>
            <a:r>
              <a:rPr lang="en-US" dirty="0"/>
              <a:t>Agenda</a:t>
            </a:r>
          </a:p>
        </p:txBody>
      </p:sp>
      <p:sp>
        <p:nvSpPr>
          <p:cNvPr id="17" name="Text Placeholder 2">
            <a:extLst>
              <a:ext uri="{FF2B5EF4-FFF2-40B4-BE49-F238E27FC236}">
                <a16:creationId xmlns:a16="http://schemas.microsoft.com/office/drawing/2014/main" id="{A7A8A5B4-D672-604F-9D73-36CC2EA81807}"/>
              </a:ext>
            </a:extLst>
          </p:cNvPr>
          <p:cNvSpPr>
            <a:spLocks noGrp="1"/>
          </p:cNvSpPr>
          <p:nvPr>
            <p:ph type="body" sz="quarter" idx="12" hasCustomPrompt="1"/>
          </p:nvPr>
        </p:nvSpPr>
        <p:spPr>
          <a:xfrm>
            <a:off x="8235990" y="2382995"/>
            <a:ext cx="539291" cy="3360079"/>
          </a:xfrm>
        </p:spPr>
        <p:txBody>
          <a:bodyPr/>
          <a:lstStyle>
            <a:lvl1pPr marL="0" indent="0">
              <a:lnSpc>
                <a:spcPct val="100000"/>
              </a:lnSpc>
              <a:spcBef>
                <a:spcPts val="0"/>
              </a:spcBef>
              <a:buFontTx/>
              <a:buNone/>
              <a:defRPr sz="2400">
                <a:solidFill>
                  <a:schemeClr val="accent3"/>
                </a:solidFill>
              </a:defRPr>
            </a:lvl1pPr>
          </a:lstStyle>
          <a:p>
            <a:pPr lvl="0"/>
            <a:r>
              <a:rPr lang="en-US" dirty="0"/>
              <a:t>00</a:t>
            </a:r>
          </a:p>
          <a:p>
            <a:pPr lvl="0"/>
            <a:r>
              <a:rPr lang="en-US" dirty="0"/>
              <a:t>00</a:t>
            </a:r>
          </a:p>
          <a:p>
            <a:pPr lvl="0"/>
            <a:r>
              <a:rPr lang="en-US" dirty="0"/>
              <a:t>00</a:t>
            </a:r>
          </a:p>
          <a:p>
            <a:pPr lvl="0"/>
            <a:r>
              <a:rPr lang="en-US" dirty="0"/>
              <a:t>00</a:t>
            </a:r>
          </a:p>
          <a:p>
            <a:pPr lvl="0"/>
            <a:r>
              <a:rPr lang="en-US" dirty="0"/>
              <a:t>00</a:t>
            </a:r>
          </a:p>
        </p:txBody>
      </p:sp>
    </p:spTree>
    <p:extLst>
      <p:ext uri="{BB962C8B-B14F-4D97-AF65-F5344CB8AC3E}">
        <p14:creationId xmlns:p14="http://schemas.microsoft.com/office/powerpoint/2010/main" val="237403088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Large Title + Medium Sub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3F2EA24-7FCF-AC42-93EA-657E55535A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7" name="Text Placeholder 21">
            <a:extLst>
              <a:ext uri="{FF2B5EF4-FFF2-40B4-BE49-F238E27FC236}">
                <a16:creationId xmlns:a16="http://schemas.microsoft.com/office/drawing/2014/main" id="{77703177-0219-614B-B388-B73B2DCCAD53}"/>
              </a:ext>
            </a:extLst>
          </p:cNvPr>
          <p:cNvSpPr>
            <a:spLocks noGrp="1"/>
          </p:cNvSpPr>
          <p:nvPr>
            <p:ph type="body" sz="quarter" idx="10" hasCustomPrompt="1"/>
          </p:nvPr>
        </p:nvSpPr>
        <p:spPr>
          <a:xfrm>
            <a:off x="476250" y="3630724"/>
            <a:ext cx="5619750" cy="880362"/>
          </a:xfrm>
        </p:spPr>
        <p:txBody>
          <a:bodyPr/>
          <a:lstStyle>
            <a:lvl1pPr>
              <a:lnSpc>
                <a:spcPct val="100000"/>
              </a:lnSpc>
              <a:spcBef>
                <a:spcPts val="0"/>
              </a:spcBef>
              <a:defRPr sz="2400" b="0" i="0">
                <a:solidFill>
                  <a:schemeClr val="accent3"/>
                </a:solidFill>
                <a:latin typeface="Myriad Pro" panose="020B0503030403020204" pitchFamily="34" charset="0"/>
              </a:defRPr>
            </a:lvl1pPr>
          </a:lstStyle>
          <a:p>
            <a:pPr lvl="0"/>
            <a:r>
              <a:rPr lang="en-US" dirty="0"/>
              <a:t>Medium Length Subtitle,</a:t>
            </a:r>
          </a:p>
          <a:p>
            <a:pPr lvl="0"/>
            <a:r>
              <a:rPr lang="en-US" dirty="0"/>
              <a:t>two lines maximum</a:t>
            </a:r>
          </a:p>
        </p:txBody>
      </p:sp>
      <p:sp>
        <p:nvSpPr>
          <p:cNvPr id="6" name="Title">
            <a:extLst>
              <a:ext uri="{FF2B5EF4-FFF2-40B4-BE49-F238E27FC236}">
                <a16:creationId xmlns:a16="http://schemas.microsoft.com/office/drawing/2014/main" id="{6021FDC9-DB30-2948-90B3-5911E755D519}"/>
              </a:ext>
            </a:extLst>
          </p:cNvPr>
          <p:cNvSpPr>
            <a:spLocks noGrp="1"/>
          </p:cNvSpPr>
          <p:nvPr>
            <p:ph type="title" hasCustomPrompt="1"/>
          </p:nvPr>
        </p:nvSpPr>
        <p:spPr>
          <a:xfrm>
            <a:off x="476249" y="1721427"/>
            <a:ext cx="7923831" cy="1610114"/>
          </a:xfrm>
        </p:spPr>
        <p:txBody>
          <a:bodyPr lIns="0" tIns="0" rIns="0" bIns="0" anchor="t" anchorCtr="0">
            <a:normAutofit/>
          </a:bodyPr>
          <a:lstStyle>
            <a:lvl1pPr>
              <a:lnSpc>
                <a:spcPct val="80000"/>
              </a:lnSpc>
              <a:defRPr sz="6400" b="1" i="0" spc="-90" baseline="0">
                <a:solidFill>
                  <a:schemeClr val="bg1"/>
                </a:solidFill>
                <a:latin typeface="Myriad Pro" panose="020B0503030403020204" pitchFamily="34" charset="0"/>
              </a:defRPr>
            </a:lvl1pPr>
          </a:lstStyle>
          <a:p>
            <a:r>
              <a:rPr lang="en-US" dirty="0"/>
              <a:t>Large title,</a:t>
            </a:r>
            <a:br>
              <a:rPr lang="en-US" dirty="0"/>
            </a:br>
            <a:r>
              <a:rPr lang="en-US" dirty="0"/>
              <a:t>two lines</a:t>
            </a:r>
          </a:p>
        </p:txBody>
      </p:sp>
    </p:spTree>
    <p:extLst>
      <p:ext uri="{BB962C8B-B14F-4D97-AF65-F5344CB8AC3E}">
        <p14:creationId xmlns:p14="http://schemas.microsoft.com/office/powerpoint/2010/main" val="1432377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Medium Title + Medium Sub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3F2EA24-7FCF-AC42-93EA-657E55535A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 Placeholder 21">
            <a:extLst>
              <a:ext uri="{FF2B5EF4-FFF2-40B4-BE49-F238E27FC236}">
                <a16:creationId xmlns:a16="http://schemas.microsoft.com/office/drawing/2014/main" id="{F100D357-DB5F-044E-A65E-F8E951164758}"/>
              </a:ext>
            </a:extLst>
          </p:cNvPr>
          <p:cNvSpPr>
            <a:spLocks noGrp="1"/>
          </p:cNvSpPr>
          <p:nvPr>
            <p:ph type="body" sz="quarter" idx="10" hasCustomPrompt="1"/>
          </p:nvPr>
        </p:nvSpPr>
        <p:spPr>
          <a:xfrm>
            <a:off x="476250" y="3187379"/>
            <a:ext cx="5619750" cy="880362"/>
          </a:xfrm>
        </p:spPr>
        <p:txBody>
          <a:bodyPr/>
          <a:lstStyle>
            <a:lvl1pPr>
              <a:lnSpc>
                <a:spcPct val="100000"/>
              </a:lnSpc>
              <a:spcBef>
                <a:spcPts val="0"/>
              </a:spcBef>
              <a:defRPr sz="2400" b="0" i="0">
                <a:solidFill>
                  <a:schemeClr val="accent3"/>
                </a:solidFill>
                <a:latin typeface="Myriad Pro" panose="020B0503030403020204" pitchFamily="34" charset="0"/>
              </a:defRPr>
            </a:lvl1pPr>
          </a:lstStyle>
          <a:p>
            <a:pPr lvl="0"/>
            <a:r>
              <a:rPr lang="en-US" dirty="0"/>
              <a:t>Medium Length Subtitle,</a:t>
            </a:r>
          </a:p>
          <a:p>
            <a:pPr lvl="0"/>
            <a:r>
              <a:rPr lang="en-US" dirty="0"/>
              <a:t>two lines maximum</a:t>
            </a:r>
          </a:p>
        </p:txBody>
      </p:sp>
      <p:sp>
        <p:nvSpPr>
          <p:cNvPr id="7" name="Title">
            <a:extLst>
              <a:ext uri="{FF2B5EF4-FFF2-40B4-BE49-F238E27FC236}">
                <a16:creationId xmlns:a16="http://schemas.microsoft.com/office/drawing/2014/main" id="{7DCCC2E6-45A8-0D44-99F9-B74E106D8EE0}"/>
              </a:ext>
            </a:extLst>
          </p:cNvPr>
          <p:cNvSpPr>
            <a:spLocks noGrp="1"/>
          </p:cNvSpPr>
          <p:nvPr>
            <p:ph type="title" hasCustomPrompt="1"/>
          </p:nvPr>
        </p:nvSpPr>
        <p:spPr>
          <a:xfrm>
            <a:off x="476249" y="1716648"/>
            <a:ext cx="8016821" cy="1284890"/>
          </a:xfrm>
        </p:spPr>
        <p:txBody>
          <a:bodyPr lIns="0" tIns="0" rIns="0" bIns="0" anchor="t" anchorCtr="0">
            <a:normAutofit/>
          </a:bodyPr>
          <a:lstStyle>
            <a:lvl1pPr>
              <a:lnSpc>
                <a:spcPct val="100000"/>
              </a:lnSpc>
              <a:defRPr sz="4000" b="1" i="0" spc="-90" baseline="0">
                <a:solidFill>
                  <a:schemeClr val="bg1"/>
                </a:solidFill>
                <a:latin typeface="Myriad Pro" panose="020B0503030403020204" pitchFamily="34" charset="0"/>
              </a:defRPr>
            </a:lvl1pPr>
          </a:lstStyle>
          <a:p>
            <a:r>
              <a:rPr lang="en-US" dirty="0"/>
              <a:t>Medium title,</a:t>
            </a:r>
            <a:br>
              <a:rPr lang="en-US" dirty="0"/>
            </a:br>
            <a:r>
              <a:rPr lang="en-US" dirty="0"/>
              <a:t>two lines maximum</a:t>
            </a:r>
          </a:p>
        </p:txBody>
      </p:sp>
    </p:spTree>
    <p:extLst>
      <p:ext uri="{BB962C8B-B14F-4D97-AF65-F5344CB8AC3E}">
        <p14:creationId xmlns:p14="http://schemas.microsoft.com/office/powerpoint/2010/main" val="8632208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lide Title (Columns +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F43AB2-9318-AE43-8E69-6D8473AFC5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B4517D28-B5C8-1648-B371-DA3D0E3CADA8}"/>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11" name="Oval 370">
            <a:extLst>
              <a:ext uri="{FF2B5EF4-FFF2-40B4-BE49-F238E27FC236}">
                <a16:creationId xmlns:a16="http://schemas.microsoft.com/office/drawing/2014/main" id="{0A92B48B-E012-1746-86B5-30295979B425}"/>
              </a:ext>
            </a:extLst>
          </p:cNvPr>
          <p:cNvSpPr>
            <a:spLocks noChangeArrowheads="1"/>
          </p:cNvSpPr>
          <p:nvPr userDrawn="1"/>
        </p:nvSpPr>
        <p:spPr bwMode="auto">
          <a:xfrm>
            <a:off x="453031" y="1609270"/>
            <a:ext cx="193698" cy="19369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0" i="0">
              <a:solidFill>
                <a:schemeClr val="accent1"/>
              </a:solidFill>
              <a:latin typeface="Myriad Pro" panose="020B0503030403020204" pitchFamily="34" charset="0"/>
            </a:endParaRPr>
          </a:p>
        </p:txBody>
      </p:sp>
      <p:sp>
        <p:nvSpPr>
          <p:cNvPr id="12" name="Text Placeholder 2">
            <a:extLst>
              <a:ext uri="{FF2B5EF4-FFF2-40B4-BE49-F238E27FC236}">
                <a16:creationId xmlns:a16="http://schemas.microsoft.com/office/drawing/2014/main" id="{A1AE3ABB-3E54-E040-8AF5-804ABE880A5E}"/>
              </a:ext>
            </a:extLst>
          </p:cNvPr>
          <p:cNvSpPr>
            <a:spLocks noGrp="1"/>
          </p:cNvSpPr>
          <p:nvPr>
            <p:ph type="body" sz="quarter" idx="11"/>
          </p:nvPr>
        </p:nvSpPr>
        <p:spPr>
          <a:xfrm>
            <a:off x="6532418" y="1981200"/>
            <a:ext cx="5202383" cy="3694386"/>
          </a:xfrm>
        </p:spPr>
        <p:txBody>
          <a:bodyPr/>
          <a:lstStyle>
            <a:lvl1pPr>
              <a:spcBef>
                <a:spcPts val="0"/>
              </a:spcBef>
              <a:defRPr sz="2000">
                <a:solidFill>
                  <a:schemeClr val="accent3"/>
                </a:solidFill>
              </a:defRPr>
            </a:lvl1pPr>
          </a:lstStyle>
          <a:p>
            <a:pPr lvl="0"/>
            <a:r>
              <a:rPr lang="en-US" dirty="0"/>
              <a:t>Click to edit Master text styles</a:t>
            </a:r>
          </a:p>
        </p:txBody>
      </p:sp>
      <p:sp>
        <p:nvSpPr>
          <p:cNvPr id="14" name="Content Placeholder 3">
            <a:extLst>
              <a:ext uri="{FF2B5EF4-FFF2-40B4-BE49-F238E27FC236}">
                <a16:creationId xmlns:a16="http://schemas.microsoft.com/office/drawing/2014/main" id="{2FAB27E2-3BEA-2B4C-A9EE-2956CAF08D3B}"/>
              </a:ext>
            </a:extLst>
          </p:cNvPr>
          <p:cNvSpPr>
            <a:spLocks noGrp="1"/>
          </p:cNvSpPr>
          <p:nvPr>
            <p:ph sz="quarter" idx="12" hasCustomPrompt="1"/>
          </p:nvPr>
        </p:nvSpPr>
        <p:spPr>
          <a:xfrm>
            <a:off x="741216" y="1981200"/>
            <a:ext cx="5202383" cy="3694386"/>
          </a:xfrm>
        </p:spPr>
        <p:txBody>
          <a:bodyPr/>
          <a:lstStyle>
            <a:lvl1pPr>
              <a:defRPr sz="2400">
                <a:solidFill>
                  <a:schemeClr val="accent3"/>
                </a:solidFill>
              </a:defRPr>
            </a:lvl1pPr>
          </a:lstStyle>
          <a:p>
            <a:pPr lvl="0"/>
            <a:r>
              <a:rPr lang="en-US" dirty="0"/>
              <a:t>Click to edit Master Columns styles</a:t>
            </a:r>
          </a:p>
        </p:txBody>
      </p:sp>
      <p:sp>
        <p:nvSpPr>
          <p:cNvPr id="15" name="Title">
            <a:extLst>
              <a:ext uri="{FF2B5EF4-FFF2-40B4-BE49-F238E27FC236}">
                <a16:creationId xmlns:a16="http://schemas.microsoft.com/office/drawing/2014/main" id="{B21A066E-EF46-724E-AEF5-78551087C105}"/>
              </a:ext>
            </a:extLst>
          </p:cNvPr>
          <p:cNvSpPr>
            <a:spLocks noGrp="1"/>
          </p:cNvSpPr>
          <p:nvPr>
            <p:ph type="title" hasCustomPrompt="1"/>
          </p:nvPr>
        </p:nvSpPr>
        <p:spPr>
          <a:xfrm>
            <a:off x="741217" y="1377970"/>
            <a:ext cx="11014370" cy="486663"/>
          </a:xfrm>
        </p:spPr>
        <p:txBody>
          <a:bodyPr lIns="0" tIns="0" rIns="0" bIns="0" anchor="t" anchorCtr="0">
            <a:normAutofit/>
          </a:bodyPr>
          <a:lstStyle>
            <a:lvl1pPr>
              <a:lnSpc>
                <a:spcPct val="100000"/>
              </a:lnSpc>
              <a:defRPr sz="3200" b="1" i="0" u="sng" spc="0" baseline="0">
                <a:solidFill>
                  <a:schemeClr val="accent1"/>
                </a:solidFill>
                <a:latin typeface="Myriad Pro" panose="020B0503030403020204" pitchFamily="34" charset="0"/>
              </a:defRPr>
            </a:lvl1pPr>
          </a:lstStyle>
          <a:p>
            <a:r>
              <a:rPr lang="en-US" dirty="0"/>
              <a:t>Slide Title, one line maximum</a:t>
            </a:r>
          </a:p>
        </p:txBody>
      </p:sp>
    </p:spTree>
    <p:extLst>
      <p:ext uri="{BB962C8B-B14F-4D97-AF65-F5344CB8AC3E}">
        <p14:creationId xmlns:p14="http://schemas.microsoft.com/office/powerpoint/2010/main" val="30287566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lide Title (Text +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F43AB2-9318-AE43-8E69-6D8473AFC5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B4517D28-B5C8-1648-B371-DA3D0E3CADA8}"/>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11" name="Oval 370">
            <a:extLst>
              <a:ext uri="{FF2B5EF4-FFF2-40B4-BE49-F238E27FC236}">
                <a16:creationId xmlns:a16="http://schemas.microsoft.com/office/drawing/2014/main" id="{0A92B48B-E012-1746-86B5-30295979B425}"/>
              </a:ext>
            </a:extLst>
          </p:cNvPr>
          <p:cNvSpPr>
            <a:spLocks noChangeArrowheads="1"/>
          </p:cNvSpPr>
          <p:nvPr userDrawn="1"/>
        </p:nvSpPr>
        <p:spPr bwMode="auto">
          <a:xfrm>
            <a:off x="453031" y="1609270"/>
            <a:ext cx="193698" cy="19369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0" i="0">
              <a:solidFill>
                <a:schemeClr val="accent1"/>
              </a:solidFill>
              <a:latin typeface="Myriad Pro" panose="020B0503030403020204" pitchFamily="34" charset="0"/>
            </a:endParaRPr>
          </a:p>
        </p:txBody>
      </p:sp>
      <p:sp>
        <p:nvSpPr>
          <p:cNvPr id="12" name="Text Placeholder 2">
            <a:extLst>
              <a:ext uri="{FF2B5EF4-FFF2-40B4-BE49-F238E27FC236}">
                <a16:creationId xmlns:a16="http://schemas.microsoft.com/office/drawing/2014/main" id="{A1AE3ABB-3E54-E040-8AF5-804ABE880A5E}"/>
              </a:ext>
            </a:extLst>
          </p:cNvPr>
          <p:cNvSpPr>
            <a:spLocks noGrp="1"/>
          </p:cNvSpPr>
          <p:nvPr>
            <p:ph type="body" sz="quarter" idx="11"/>
          </p:nvPr>
        </p:nvSpPr>
        <p:spPr>
          <a:xfrm>
            <a:off x="6536588" y="1981200"/>
            <a:ext cx="5198214" cy="3694386"/>
          </a:xfrm>
        </p:spPr>
        <p:txBody>
          <a:bodyPr/>
          <a:lstStyle>
            <a:lvl1pPr>
              <a:spcBef>
                <a:spcPts val="0"/>
              </a:spcBef>
              <a:defRPr sz="2000">
                <a:solidFill>
                  <a:schemeClr val="accent3"/>
                </a:solidFill>
              </a:defRPr>
            </a:lvl1pPr>
          </a:lstStyle>
          <a:p>
            <a:pPr lvl="0"/>
            <a:r>
              <a:rPr lang="en-US" dirty="0"/>
              <a:t>Click to edit Master text styles</a:t>
            </a:r>
          </a:p>
        </p:txBody>
      </p:sp>
      <p:sp>
        <p:nvSpPr>
          <p:cNvPr id="13" name="Text Placeholder 2">
            <a:extLst>
              <a:ext uri="{FF2B5EF4-FFF2-40B4-BE49-F238E27FC236}">
                <a16:creationId xmlns:a16="http://schemas.microsoft.com/office/drawing/2014/main" id="{3E57E40E-03C7-F146-95B1-A193037BC2B3}"/>
              </a:ext>
            </a:extLst>
          </p:cNvPr>
          <p:cNvSpPr>
            <a:spLocks noGrp="1"/>
          </p:cNvSpPr>
          <p:nvPr>
            <p:ph type="body" sz="quarter" idx="13"/>
          </p:nvPr>
        </p:nvSpPr>
        <p:spPr>
          <a:xfrm>
            <a:off x="741217" y="1981200"/>
            <a:ext cx="5198214" cy="3694386"/>
          </a:xfrm>
        </p:spPr>
        <p:txBody>
          <a:bodyPr/>
          <a:lstStyle>
            <a:lvl1pPr>
              <a:spcBef>
                <a:spcPts val="0"/>
              </a:spcBef>
              <a:defRPr sz="2000">
                <a:solidFill>
                  <a:schemeClr val="accent3"/>
                </a:solidFill>
              </a:defRPr>
            </a:lvl1pPr>
          </a:lstStyle>
          <a:p>
            <a:pPr lvl="0"/>
            <a:r>
              <a:rPr lang="en-US" dirty="0"/>
              <a:t>Click to edit Master text styles</a:t>
            </a:r>
          </a:p>
        </p:txBody>
      </p:sp>
      <p:sp>
        <p:nvSpPr>
          <p:cNvPr id="8" name="Title">
            <a:extLst>
              <a:ext uri="{FF2B5EF4-FFF2-40B4-BE49-F238E27FC236}">
                <a16:creationId xmlns:a16="http://schemas.microsoft.com/office/drawing/2014/main" id="{C7C34E5E-1E5F-804B-BD77-A30381704FCE}"/>
              </a:ext>
            </a:extLst>
          </p:cNvPr>
          <p:cNvSpPr>
            <a:spLocks noGrp="1"/>
          </p:cNvSpPr>
          <p:nvPr>
            <p:ph type="title" hasCustomPrompt="1"/>
          </p:nvPr>
        </p:nvSpPr>
        <p:spPr>
          <a:xfrm>
            <a:off x="741217" y="1377970"/>
            <a:ext cx="11014370" cy="486663"/>
          </a:xfrm>
        </p:spPr>
        <p:txBody>
          <a:bodyPr lIns="0" tIns="0" rIns="0" bIns="0" anchor="t" anchorCtr="0">
            <a:normAutofit/>
          </a:bodyPr>
          <a:lstStyle>
            <a:lvl1pPr>
              <a:lnSpc>
                <a:spcPct val="100000"/>
              </a:lnSpc>
              <a:defRPr sz="3200" b="1" i="0" u="sng" spc="0" baseline="0">
                <a:solidFill>
                  <a:schemeClr val="accent1"/>
                </a:solidFill>
                <a:latin typeface="Myriad Pro" panose="020B0503030403020204" pitchFamily="34" charset="0"/>
              </a:defRPr>
            </a:lvl1pPr>
          </a:lstStyle>
          <a:p>
            <a:r>
              <a:rPr lang="en-US" dirty="0"/>
              <a:t>Slide Title, one line maximum</a:t>
            </a:r>
          </a:p>
        </p:txBody>
      </p:sp>
    </p:spTree>
    <p:extLst>
      <p:ext uri="{BB962C8B-B14F-4D97-AF65-F5344CB8AC3E}">
        <p14:creationId xmlns:p14="http://schemas.microsoft.com/office/powerpoint/2010/main" val="383628680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lide Title (Shape +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F43AB2-9318-AE43-8E69-6D8473AFC5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B4517D28-B5C8-1648-B371-DA3D0E3CADA8}"/>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10" name="Text Placeholder 2">
            <a:extLst>
              <a:ext uri="{FF2B5EF4-FFF2-40B4-BE49-F238E27FC236}">
                <a16:creationId xmlns:a16="http://schemas.microsoft.com/office/drawing/2014/main" id="{667DCF1F-2C2C-4D46-965A-E6F74FA38EBA}"/>
              </a:ext>
            </a:extLst>
          </p:cNvPr>
          <p:cNvSpPr>
            <a:spLocks noGrp="1"/>
          </p:cNvSpPr>
          <p:nvPr>
            <p:ph type="body" sz="quarter" idx="11"/>
          </p:nvPr>
        </p:nvSpPr>
        <p:spPr>
          <a:xfrm>
            <a:off x="4440589" y="1395663"/>
            <a:ext cx="6941289" cy="4279923"/>
          </a:xfrm>
        </p:spPr>
        <p:txBody>
          <a:bodyPr/>
          <a:lstStyle>
            <a:lvl1pPr>
              <a:spcBef>
                <a:spcPts val="0"/>
              </a:spcBef>
              <a:defRPr sz="2000">
                <a:solidFill>
                  <a:schemeClr val="accent3"/>
                </a:solidFill>
              </a:defRPr>
            </a:lvl1pPr>
          </a:lstStyle>
          <a:p>
            <a:pPr lvl="0"/>
            <a:r>
              <a:rPr lang="en-US" dirty="0"/>
              <a:t>Click to edit Master text styles</a:t>
            </a:r>
          </a:p>
        </p:txBody>
      </p:sp>
      <p:sp>
        <p:nvSpPr>
          <p:cNvPr id="16" name="Hexagon 15">
            <a:extLst>
              <a:ext uri="{FF2B5EF4-FFF2-40B4-BE49-F238E27FC236}">
                <a16:creationId xmlns:a16="http://schemas.microsoft.com/office/drawing/2014/main" id="{E91D83D6-2383-6B44-B5ED-82170D80CA4D}"/>
              </a:ext>
            </a:extLst>
          </p:cNvPr>
          <p:cNvSpPr/>
          <p:nvPr userDrawn="1"/>
        </p:nvSpPr>
        <p:spPr>
          <a:xfrm>
            <a:off x="872756" y="2221831"/>
            <a:ext cx="3048000" cy="2627586"/>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EG" b="0" i="0">
              <a:latin typeface="Myriad Pro" panose="020B0503030403020204" pitchFamily="34" charset="0"/>
            </a:endParaRPr>
          </a:p>
        </p:txBody>
      </p:sp>
      <p:sp>
        <p:nvSpPr>
          <p:cNvPr id="15" name="Title">
            <a:extLst>
              <a:ext uri="{FF2B5EF4-FFF2-40B4-BE49-F238E27FC236}">
                <a16:creationId xmlns:a16="http://schemas.microsoft.com/office/drawing/2014/main" id="{B5F90B39-E600-2243-914A-2833F14C0962}"/>
              </a:ext>
            </a:extLst>
          </p:cNvPr>
          <p:cNvSpPr>
            <a:spLocks noGrp="1"/>
          </p:cNvSpPr>
          <p:nvPr>
            <p:ph type="title" hasCustomPrompt="1"/>
          </p:nvPr>
        </p:nvSpPr>
        <p:spPr>
          <a:xfrm>
            <a:off x="1079820" y="3196012"/>
            <a:ext cx="2633872" cy="1231609"/>
          </a:xfrm>
        </p:spPr>
        <p:txBody>
          <a:bodyPr lIns="0" tIns="0" rIns="0" bIns="0" anchor="t" anchorCtr="0">
            <a:normAutofit/>
          </a:bodyPr>
          <a:lstStyle>
            <a:lvl1pPr algn="ctr">
              <a:lnSpc>
                <a:spcPct val="100000"/>
              </a:lnSpc>
              <a:defRPr sz="3200" b="1" i="0" spc="0" baseline="0">
                <a:solidFill>
                  <a:schemeClr val="bg1"/>
                </a:solidFill>
                <a:latin typeface="Myriad Pro" panose="020B0503030403020204" pitchFamily="34" charset="0"/>
              </a:defRPr>
            </a:lvl1pPr>
          </a:lstStyle>
          <a:p>
            <a:r>
              <a:rPr lang="en-US" dirty="0"/>
              <a:t>Text</a:t>
            </a:r>
          </a:p>
        </p:txBody>
      </p:sp>
    </p:spTree>
    <p:extLst>
      <p:ext uri="{BB962C8B-B14F-4D97-AF65-F5344CB8AC3E}">
        <p14:creationId xmlns:p14="http://schemas.microsoft.com/office/powerpoint/2010/main" val="43346995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lide Title Text (4 Column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F43AB2-9318-AE43-8E69-6D8473AFC5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B4517D28-B5C8-1648-B371-DA3D0E3CADA8}"/>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11" name="Oval 370">
            <a:extLst>
              <a:ext uri="{FF2B5EF4-FFF2-40B4-BE49-F238E27FC236}">
                <a16:creationId xmlns:a16="http://schemas.microsoft.com/office/drawing/2014/main" id="{0A92B48B-E012-1746-86B5-30295979B425}"/>
              </a:ext>
            </a:extLst>
          </p:cNvPr>
          <p:cNvSpPr>
            <a:spLocks noChangeArrowheads="1"/>
          </p:cNvSpPr>
          <p:nvPr userDrawn="1"/>
        </p:nvSpPr>
        <p:spPr bwMode="auto">
          <a:xfrm>
            <a:off x="453031" y="1609270"/>
            <a:ext cx="193698" cy="19369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0" i="0">
              <a:solidFill>
                <a:schemeClr val="accent1"/>
              </a:solidFill>
              <a:latin typeface="Myriad Pro" panose="020B0503030403020204" pitchFamily="34" charset="0"/>
            </a:endParaRPr>
          </a:p>
        </p:txBody>
      </p:sp>
      <p:sp>
        <p:nvSpPr>
          <p:cNvPr id="8" name="Text Placeholder 2">
            <a:extLst>
              <a:ext uri="{FF2B5EF4-FFF2-40B4-BE49-F238E27FC236}">
                <a16:creationId xmlns:a16="http://schemas.microsoft.com/office/drawing/2014/main" id="{BC964D29-D27E-B843-A460-4B26A35BEF01}"/>
              </a:ext>
            </a:extLst>
          </p:cNvPr>
          <p:cNvSpPr>
            <a:spLocks noGrp="1"/>
          </p:cNvSpPr>
          <p:nvPr>
            <p:ph type="body" sz="quarter" idx="11"/>
          </p:nvPr>
        </p:nvSpPr>
        <p:spPr>
          <a:xfrm>
            <a:off x="3646309" y="1981200"/>
            <a:ext cx="2306782" cy="3627120"/>
          </a:xfrm>
        </p:spPr>
        <p:txBody>
          <a:bodyPr/>
          <a:lstStyle>
            <a:lvl1pPr>
              <a:spcBef>
                <a:spcPts val="0"/>
              </a:spcBef>
              <a:defRPr>
                <a:solidFill>
                  <a:schemeClr val="accent3"/>
                </a:solidFill>
              </a:defRPr>
            </a:lvl1pPr>
          </a:lstStyle>
          <a:p>
            <a:pPr lvl="0"/>
            <a:r>
              <a:rPr lang="en-US" dirty="0"/>
              <a:t>Click to edit Master text styles</a:t>
            </a:r>
          </a:p>
        </p:txBody>
      </p:sp>
      <p:sp>
        <p:nvSpPr>
          <p:cNvPr id="14" name="Text Placeholder 2">
            <a:extLst>
              <a:ext uri="{FF2B5EF4-FFF2-40B4-BE49-F238E27FC236}">
                <a16:creationId xmlns:a16="http://schemas.microsoft.com/office/drawing/2014/main" id="{217A9AEC-2482-0F47-A3F8-F0B5227C8825}"/>
              </a:ext>
            </a:extLst>
          </p:cNvPr>
          <p:cNvSpPr>
            <a:spLocks noGrp="1"/>
          </p:cNvSpPr>
          <p:nvPr>
            <p:ph type="body" sz="quarter" idx="12"/>
          </p:nvPr>
        </p:nvSpPr>
        <p:spPr>
          <a:xfrm>
            <a:off x="741217" y="1981200"/>
            <a:ext cx="2306782" cy="3627120"/>
          </a:xfrm>
        </p:spPr>
        <p:txBody>
          <a:bodyPr/>
          <a:lstStyle>
            <a:lvl1pPr>
              <a:spcBef>
                <a:spcPts val="0"/>
              </a:spcBef>
              <a:defRPr>
                <a:solidFill>
                  <a:schemeClr val="accent3"/>
                </a:solidFill>
              </a:defRPr>
            </a:lvl1pPr>
          </a:lstStyle>
          <a:p>
            <a:pPr lvl="0"/>
            <a:r>
              <a:rPr lang="en-US" dirty="0"/>
              <a:t>Click to edit Master text styles</a:t>
            </a:r>
          </a:p>
        </p:txBody>
      </p:sp>
      <p:sp>
        <p:nvSpPr>
          <p:cNvPr id="15" name="Text Placeholder 2">
            <a:extLst>
              <a:ext uri="{FF2B5EF4-FFF2-40B4-BE49-F238E27FC236}">
                <a16:creationId xmlns:a16="http://schemas.microsoft.com/office/drawing/2014/main" id="{4C7FB027-B18F-C24B-9282-EB1FA18440F9}"/>
              </a:ext>
            </a:extLst>
          </p:cNvPr>
          <p:cNvSpPr>
            <a:spLocks noGrp="1"/>
          </p:cNvSpPr>
          <p:nvPr>
            <p:ph type="body" sz="quarter" idx="13"/>
          </p:nvPr>
        </p:nvSpPr>
        <p:spPr>
          <a:xfrm>
            <a:off x="6532417" y="1981200"/>
            <a:ext cx="2306782" cy="3627120"/>
          </a:xfrm>
        </p:spPr>
        <p:txBody>
          <a:bodyPr/>
          <a:lstStyle>
            <a:lvl1pPr>
              <a:spcBef>
                <a:spcPts val="0"/>
              </a:spcBef>
              <a:defRPr>
                <a:solidFill>
                  <a:schemeClr val="accent3"/>
                </a:solidFill>
              </a:defRPr>
            </a:lvl1pPr>
          </a:lstStyle>
          <a:p>
            <a:pPr lvl="0"/>
            <a:r>
              <a:rPr lang="en-US" dirty="0"/>
              <a:t>Click to edit Master text styles</a:t>
            </a:r>
          </a:p>
        </p:txBody>
      </p:sp>
      <p:sp>
        <p:nvSpPr>
          <p:cNvPr id="16" name="Text Placeholder 2">
            <a:extLst>
              <a:ext uri="{FF2B5EF4-FFF2-40B4-BE49-F238E27FC236}">
                <a16:creationId xmlns:a16="http://schemas.microsoft.com/office/drawing/2014/main" id="{73609E31-5F21-7E45-9D2D-05C013FA54A6}"/>
              </a:ext>
            </a:extLst>
          </p:cNvPr>
          <p:cNvSpPr>
            <a:spLocks noGrp="1"/>
          </p:cNvSpPr>
          <p:nvPr>
            <p:ph type="body" sz="quarter" idx="14"/>
          </p:nvPr>
        </p:nvSpPr>
        <p:spPr>
          <a:xfrm>
            <a:off x="9428019" y="1981200"/>
            <a:ext cx="2306782" cy="3627120"/>
          </a:xfrm>
        </p:spPr>
        <p:txBody>
          <a:bodyPr/>
          <a:lstStyle>
            <a:lvl1pPr>
              <a:spcBef>
                <a:spcPts val="0"/>
              </a:spcBef>
              <a:defRPr>
                <a:solidFill>
                  <a:schemeClr val="accent3"/>
                </a:solidFill>
              </a:defRPr>
            </a:lvl1pPr>
          </a:lstStyle>
          <a:p>
            <a:pPr lvl="0"/>
            <a:r>
              <a:rPr lang="en-US" dirty="0"/>
              <a:t>Click to edit Master text styles</a:t>
            </a:r>
          </a:p>
        </p:txBody>
      </p:sp>
      <p:sp>
        <p:nvSpPr>
          <p:cNvPr id="12" name="Title">
            <a:extLst>
              <a:ext uri="{FF2B5EF4-FFF2-40B4-BE49-F238E27FC236}">
                <a16:creationId xmlns:a16="http://schemas.microsoft.com/office/drawing/2014/main" id="{E818D89D-3424-E947-981E-B32EF1F7FAC5}"/>
              </a:ext>
            </a:extLst>
          </p:cNvPr>
          <p:cNvSpPr>
            <a:spLocks noGrp="1"/>
          </p:cNvSpPr>
          <p:nvPr>
            <p:ph type="title" hasCustomPrompt="1"/>
          </p:nvPr>
        </p:nvSpPr>
        <p:spPr>
          <a:xfrm>
            <a:off x="741217" y="1377970"/>
            <a:ext cx="11014370" cy="486663"/>
          </a:xfrm>
        </p:spPr>
        <p:txBody>
          <a:bodyPr lIns="0" tIns="0" rIns="0" bIns="0" anchor="t" anchorCtr="0">
            <a:normAutofit/>
          </a:bodyPr>
          <a:lstStyle>
            <a:lvl1pPr>
              <a:lnSpc>
                <a:spcPct val="100000"/>
              </a:lnSpc>
              <a:defRPr sz="3200" b="1" i="0" u="sng" spc="0" baseline="0">
                <a:solidFill>
                  <a:schemeClr val="accent1"/>
                </a:solidFill>
                <a:latin typeface="Myriad Pro" panose="020B0503030403020204" pitchFamily="34" charset="0"/>
              </a:defRPr>
            </a:lvl1pPr>
          </a:lstStyle>
          <a:p>
            <a:r>
              <a:rPr lang="en-US" dirty="0"/>
              <a:t>Slide Title, one line maximum</a:t>
            </a:r>
          </a:p>
        </p:txBody>
      </p:sp>
    </p:spTree>
    <p:extLst>
      <p:ext uri="{BB962C8B-B14F-4D97-AF65-F5344CB8AC3E}">
        <p14:creationId xmlns:p14="http://schemas.microsoft.com/office/powerpoint/2010/main" val="7733121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lide Title Text (3 Column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F43AB2-9318-AE43-8E69-6D8473AFC5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B4517D28-B5C8-1648-B371-DA3D0E3CADA8}"/>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11" name="Oval 370">
            <a:extLst>
              <a:ext uri="{FF2B5EF4-FFF2-40B4-BE49-F238E27FC236}">
                <a16:creationId xmlns:a16="http://schemas.microsoft.com/office/drawing/2014/main" id="{0A92B48B-E012-1746-86B5-30295979B425}"/>
              </a:ext>
            </a:extLst>
          </p:cNvPr>
          <p:cNvSpPr>
            <a:spLocks noChangeArrowheads="1"/>
          </p:cNvSpPr>
          <p:nvPr userDrawn="1"/>
        </p:nvSpPr>
        <p:spPr bwMode="auto">
          <a:xfrm>
            <a:off x="453031" y="1609270"/>
            <a:ext cx="193698" cy="19369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0" i="0">
              <a:solidFill>
                <a:schemeClr val="accent1"/>
              </a:solidFill>
              <a:latin typeface="Myriad Pro" panose="020B0503030403020204" pitchFamily="34" charset="0"/>
            </a:endParaRPr>
          </a:p>
        </p:txBody>
      </p:sp>
      <p:sp>
        <p:nvSpPr>
          <p:cNvPr id="15" name="Text Placeholder 2">
            <a:extLst>
              <a:ext uri="{FF2B5EF4-FFF2-40B4-BE49-F238E27FC236}">
                <a16:creationId xmlns:a16="http://schemas.microsoft.com/office/drawing/2014/main" id="{4C7FB027-B18F-C24B-9282-EB1FA18440F9}"/>
              </a:ext>
            </a:extLst>
          </p:cNvPr>
          <p:cNvSpPr>
            <a:spLocks noGrp="1"/>
          </p:cNvSpPr>
          <p:nvPr>
            <p:ph type="body" sz="quarter" idx="13"/>
          </p:nvPr>
        </p:nvSpPr>
        <p:spPr>
          <a:xfrm>
            <a:off x="6248398" y="1981200"/>
            <a:ext cx="2590802" cy="3627120"/>
          </a:xfrm>
        </p:spPr>
        <p:txBody>
          <a:bodyPr/>
          <a:lstStyle>
            <a:lvl1pPr>
              <a:spcBef>
                <a:spcPts val="0"/>
              </a:spcBef>
              <a:defRPr>
                <a:solidFill>
                  <a:schemeClr val="accent3"/>
                </a:solidFill>
              </a:defRPr>
            </a:lvl1pPr>
          </a:lstStyle>
          <a:p>
            <a:pPr lvl="0"/>
            <a:r>
              <a:rPr lang="en-US" dirty="0"/>
              <a:t>Click to edit Master text styles</a:t>
            </a:r>
          </a:p>
        </p:txBody>
      </p:sp>
      <p:sp>
        <p:nvSpPr>
          <p:cNvPr id="16" name="Text Placeholder 2">
            <a:extLst>
              <a:ext uri="{FF2B5EF4-FFF2-40B4-BE49-F238E27FC236}">
                <a16:creationId xmlns:a16="http://schemas.microsoft.com/office/drawing/2014/main" id="{73609E31-5F21-7E45-9D2D-05C013FA54A6}"/>
              </a:ext>
            </a:extLst>
          </p:cNvPr>
          <p:cNvSpPr>
            <a:spLocks noGrp="1"/>
          </p:cNvSpPr>
          <p:nvPr>
            <p:ph type="body" sz="quarter" idx="14"/>
          </p:nvPr>
        </p:nvSpPr>
        <p:spPr>
          <a:xfrm>
            <a:off x="9144000" y="1981200"/>
            <a:ext cx="2590802" cy="3627120"/>
          </a:xfrm>
        </p:spPr>
        <p:txBody>
          <a:bodyPr/>
          <a:lstStyle>
            <a:lvl1pPr>
              <a:spcBef>
                <a:spcPts val="0"/>
              </a:spcBef>
              <a:defRPr>
                <a:solidFill>
                  <a:schemeClr val="accent3"/>
                </a:solidFill>
              </a:defRPr>
            </a:lvl1pPr>
          </a:lstStyle>
          <a:p>
            <a:pPr lvl="0"/>
            <a:r>
              <a:rPr lang="en-US" dirty="0"/>
              <a:t>Click to edit Master text styles</a:t>
            </a:r>
          </a:p>
        </p:txBody>
      </p:sp>
      <p:sp>
        <p:nvSpPr>
          <p:cNvPr id="12" name="Text Placeholder 2">
            <a:extLst>
              <a:ext uri="{FF2B5EF4-FFF2-40B4-BE49-F238E27FC236}">
                <a16:creationId xmlns:a16="http://schemas.microsoft.com/office/drawing/2014/main" id="{F5FC7BCE-3131-E549-BD89-93B99C065D19}"/>
              </a:ext>
            </a:extLst>
          </p:cNvPr>
          <p:cNvSpPr>
            <a:spLocks noGrp="1"/>
          </p:cNvSpPr>
          <p:nvPr>
            <p:ph type="body" sz="quarter" idx="15"/>
          </p:nvPr>
        </p:nvSpPr>
        <p:spPr>
          <a:xfrm>
            <a:off x="741217" y="1981200"/>
            <a:ext cx="5198214" cy="3694386"/>
          </a:xfrm>
        </p:spPr>
        <p:txBody>
          <a:bodyPr/>
          <a:lstStyle>
            <a:lvl1pPr>
              <a:spcBef>
                <a:spcPts val="0"/>
              </a:spcBef>
              <a:defRPr sz="1600">
                <a:solidFill>
                  <a:schemeClr val="accent3"/>
                </a:solidFill>
              </a:defRPr>
            </a:lvl1pPr>
          </a:lstStyle>
          <a:p>
            <a:pPr lvl="0"/>
            <a:r>
              <a:rPr lang="en-US" dirty="0"/>
              <a:t>Click to edit Master text styles</a:t>
            </a:r>
          </a:p>
        </p:txBody>
      </p:sp>
      <p:sp>
        <p:nvSpPr>
          <p:cNvPr id="13" name="Title">
            <a:extLst>
              <a:ext uri="{FF2B5EF4-FFF2-40B4-BE49-F238E27FC236}">
                <a16:creationId xmlns:a16="http://schemas.microsoft.com/office/drawing/2014/main" id="{97B860CA-691B-7542-BFAB-37DD312A6E38}"/>
              </a:ext>
            </a:extLst>
          </p:cNvPr>
          <p:cNvSpPr>
            <a:spLocks noGrp="1"/>
          </p:cNvSpPr>
          <p:nvPr>
            <p:ph type="title" hasCustomPrompt="1"/>
          </p:nvPr>
        </p:nvSpPr>
        <p:spPr>
          <a:xfrm>
            <a:off x="741217" y="1377970"/>
            <a:ext cx="11014370" cy="486663"/>
          </a:xfrm>
        </p:spPr>
        <p:txBody>
          <a:bodyPr lIns="0" tIns="0" rIns="0" bIns="0" anchor="t" anchorCtr="0">
            <a:normAutofit/>
          </a:bodyPr>
          <a:lstStyle>
            <a:lvl1pPr>
              <a:lnSpc>
                <a:spcPct val="100000"/>
              </a:lnSpc>
              <a:defRPr sz="3200" b="1" i="0" u="sng" spc="0" baseline="0">
                <a:solidFill>
                  <a:schemeClr val="accent1"/>
                </a:solidFill>
                <a:latin typeface="Myriad Pro" panose="020B0503030403020204" pitchFamily="34" charset="0"/>
              </a:defRPr>
            </a:lvl1pPr>
          </a:lstStyle>
          <a:p>
            <a:r>
              <a:rPr lang="en-US" dirty="0"/>
              <a:t>Slide Title, one line maximum</a:t>
            </a:r>
          </a:p>
        </p:txBody>
      </p:sp>
    </p:spTree>
    <p:extLst>
      <p:ext uri="{BB962C8B-B14F-4D97-AF65-F5344CB8AC3E}">
        <p14:creationId xmlns:p14="http://schemas.microsoft.com/office/powerpoint/2010/main" val="336278654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lide Title (1/2Text +1/2 IM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F43AB2-9318-AE43-8E69-6D8473AFC5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Oval 370">
            <a:extLst>
              <a:ext uri="{FF2B5EF4-FFF2-40B4-BE49-F238E27FC236}">
                <a16:creationId xmlns:a16="http://schemas.microsoft.com/office/drawing/2014/main" id="{0A92B48B-E012-1746-86B5-30295979B425}"/>
              </a:ext>
            </a:extLst>
          </p:cNvPr>
          <p:cNvSpPr>
            <a:spLocks noChangeArrowheads="1"/>
          </p:cNvSpPr>
          <p:nvPr userDrawn="1"/>
        </p:nvSpPr>
        <p:spPr bwMode="auto">
          <a:xfrm>
            <a:off x="453031" y="1609270"/>
            <a:ext cx="193698" cy="19369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0" i="0">
              <a:solidFill>
                <a:schemeClr val="accent1"/>
              </a:solidFill>
              <a:latin typeface="Myriad Pro" panose="020B0503030403020204" pitchFamily="34" charset="0"/>
            </a:endParaRPr>
          </a:p>
        </p:txBody>
      </p:sp>
      <p:sp>
        <p:nvSpPr>
          <p:cNvPr id="12" name="Text Placeholder 2">
            <a:extLst>
              <a:ext uri="{FF2B5EF4-FFF2-40B4-BE49-F238E27FC236}">
                <a16:creationId xmlns:a16="http://schemas.microsoft.com/office/drawing/2014/main" id="{F5FC7BCE-3131-E549-BD89-93B99C065D19}"/>
              </a:ext>
            </a:extLst>
          </p:cNvPr>
          <p:cNvSpPr>
            <a:spLocks noGrp="1"/>
          </p:cNvSpPr>
          <p:nvPr>
            <p:ph type="body" sz="quarter" idx="15"/>
          </p:nvPr>
        </p:nvSpPr>
        <p:spPr>
          <a:xfrm>
            <a:off x="727965" y="1981200"/>
            <a:ext cx="5521800" cy="3694386"/>
          </a:xfrm>
        </p:spPr>
        <p:txBody>
          <a:bodyPr/>
          <a:lstStyle>
            <a:lvl1pPr>
              <a:spcBef>
                <a:spcPts val="0"/>
              </a:spcBef>
              <a:defRPr sz="2000">
                <a:solidFill>
                  <a:schemeClr val="accent3"/>
                </a:solidFill>
              </a:defRPr>
            </a:lvl1pPr>
          </a:lstStyle>
          <a:p>
            <a:pPr lvl="0"/>
            <a:r>
              <a:rPr lang="en-US" dirty="0"/>
              <a:t>Click to edit Master text styles</a:t>
            </a:r>
          </a:p>
        </p:txBody>
      </p:sp>
      <p:sp>
        <p:nvSpPr>
          <p:cNvPr id="13" name="Picture Placeholder 2">
            <a:extLst>
              <a:ext uri="{FF2B5EF4-FFF2-40B4-BE49-F238E27FC236}">
                <a16:creationId xmlns:a16="http://schemas.microsoft.com/office/drawing/2014/main" id="{B151EFE7-0DAD-A546-80E0-595656D0EFC5}"/>
              </a:ext>
            </a:extLst>
          </p:cNvPr>
          <p:cNvSpPr>
            <a:spLocks noGrp="1"/>
          </p:cNvSpPr>
          <p:nvPr>
            <p:ph type="pic" sz="quarter" idx="13" hasCustomPrompt="1"/>
          </p:nvPr>
        </p:nvSpPr>
        <p:spPr>
          <a:xfrm>
            <a:off x="6560100" y="0"/>
            <a:ext cx="5631900" cy="6858000"/>
          </a:xfrm>
        </p:spPr>
        <p:txBody>
          <a:bodyPr/>
          <a:lstStyle>
            <a:lvl1pPr>
              <a:defRPr>
                <a:solidFill>
                  <a:schemeClr val="bg1"/>
                </a:solidFill>
              </a:defRPr>
            </a:lvl1pPr>
          </a:lstStyle>
          <a:p>
            <a:r>
              <a:rPr lang="en-US"/>
              <a:t>Drag picture to placeholder or click icon to add</a:t>
            </a:r>
          </a:p>
        </p:txBody>
      </p:sp>
      <p:sp>
        <p:nvSpPr>
          <p:cNvPr id="8" name="Title">
            <a:extLst>
              <a:ext uri="{FF2B5EF4-FFF2-40B4-BE49-F238E27FC236}">
                <a16:creationId xmlns:a16="http://schemas.microsoft.com/office/drawing/2014/main" id="{AB18032F-D8F4-6844-BF7E-4D93767140F8}"/>
              </a:ext>
            </a:extLst>
          </p:cNvPr>
          <p:cNvSpPr>
            <a:spLocks noGrp="1"/>
          </p:cNvSpPr>
          <p:nvPr>
            <p:ph type="title" hasCustomPrompt="1"/>
          </p:nvPr>
        </p:nvSpPr>
        <p:spPr>
          <a:xfrm>
            <a:off x="741217" y="1377970"/>
            <a:ext cx="5354783" cy="486663"/>
          </a:xfrm>
        </p:spPr>
        <p:txBody>
          <a:bodyPr lIns="0" tIns="0" rIns="0" bIns="0" anchor="t" anchorCtr="0">
            <a:normAutofit/>
          </a:bodyPr>
          <a:lstStyle>
            <a:lvl1pPr>
              <a:lnSpc>
                <a:spcPct val="100000"/>
              </a:lnSpc>
              <a:defRPr sz="3200" b="1" i="0" u="sng" spc="0" baseline="0">
                <a:solidFill>
                  <a:schemeClr val="accent1"/>
                </a:solidFill>
                <a:latin typeface="Myriad Pro" panose="020B0503030403020204" pitchFamily="34" charset="0"/>
              </a:defRPr>
            </a:lvl1pPr>
          </a:lstStyle>
          <a:p>
            <a:r>
              <a:rPr lang="en-US" dirty="0"/>
              <a:t>Slide Title, one line maximum</a:t>
            </a:r>
          </a:p>
        </p:txBody>
      </p:sp>
      <p:sp>
        <p:nvSpPr>
          <p:cNvPr id="15" name="Picture Placeholder 2">
            <a:extLst>
              <a:ext uri="{FF2B5EF4-FFF2-40B4-BE49-F238E27FC236}">
                <a16:creationId xmlns:a16="http://schemas.microsoft.com/office/drawing/2014/main" id="{0BB668EA-E85D-414D-B81E-22F154F3DFEB}"/>
              </a:ext>
            </a:extLst>
          </p:cNvPr>
          <p:cNvSpPr>
            <a:spLocks noGrp="1"/>
          </p:cNvSpPr>
          <p:nvPr>
            <p:ph type="pic" sz="quarter" idx="17" hasCustomPrompt="1"/>
          </p:nvPr>
        </p:nvSpPr>
        <p:spPr>
          <a:xfrm>
            <a:off x="4463724" y="289592"/>
            <a:ext cx="1786041" cy="798786"/>
          </a:xfrm>
        </p:spPr>
        <p:txBody>
          <a:bodyPr/>
          <a:lstStyle>
            <a:lvl1pPr>
              <a:defRPr>
                <a:solidFill>
                  <a:schemeClr val="bg1"/>
                </a:solidFill>
              </a:defRPr>
            </a:lvl1pPr>
          </a:lstStyle>
          <a:p>
            <a:r>
              <a:rPr lang="en-US"/>
              <a:t>Drag Logo to add  or click icon to add</a:t>
            </a:r>
          </a:p>
        </p:txBody>
      </p:sp>
      <p:sp>
        <p:nvSpPr>
          <p:cNvPr id="16" name="TextBox 15">
            <a:extLst>
              <a:ext uri="{FF2B5EF4-FFF2-40B4-BE49-F238E27FC236}">
                <a16:creationId xmlns:a16="http://schemas.microsoft.com/office/drawing/2014/main" id="{20C26AD3-91AB-7E4A-8EDB-79723731E019}"/>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Tree>
    <p:extLst>
      <p:ext uri="{BB962C8B-B14F-4D97-AF65-F5344CB8AC3E}">
        <p14:creationId xmlns:p14="http://schemas.microsoft.com/office/powerpoint/2010/main" val="28849987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Agenda (1 Columns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4DF9F1F-C931-6449-83B4-41900AB605A2}"/>
              </a:ext>
            </a:extLst>
          </p:cNvPr>
          <p:cNvPicPr>
            <a:picLocks noChangeAspect="1"/>
          </p:cNvPicPr>
          <p:nvPr userDrawn="1"/>
        </p:nvPicPr>
        <p:blipFill>
          <a:blip r:embed="rId2"/>
          <a:srcRect/>
          <a:stretch/>
        </p:blipFill>
        <p:spPr>
          <a:xfrm>
            <a:off x="0" y="0"/>
            <a:ext cx="12192000" cy="6858000"/>
          </a:xfrm>
          <a:prstGeom prst="rect">
            <a:avLst/>
          </a:prstGeom>
        </p:spPr>
      </p:pic>
      <p:sp>
        <p:nvSpPr>
          <p:cNvPr id="7" name="Text Placeholder 2">
            <a:extLst>
              <a:ext uri="{FF2B5EF4-FFF2-40B4-BE49-F238E27FC236}">
                <a16:creationId xmlns:a16="http://schemas.microsoft.com/office/drawing/2014/main" id="{3C1194FB-F3B5-4C7D-A4B5-C4E0840155DE}"/>
              </a:ext>
            </a:extLst>
          </p:cNvPr>
          <p:cNvSpPr>
            <a:spLocks noGrp="1"/>
          </p:cNvSpPr>
          <p:nvPr>
            <p:ph type="body" sz="quarter" idx="11"/>
          </p:nvPr>
        </p:nvSpPr>
        <p:spPr>
          <a:xfrm>
            <a:off x="3462438" y="2382995"/>
            <a:ext cx="4215795" cy="3360079"/>
          </a:xfrm>
        </p:spPr>
        <p:txBody>
          <a:bodyPr/>
          <a:lstStyle>
            <a:lvl1pPr marL="342900" indent="-342900">
              <a:lnSpc>
                <a:spcPct val="100000"/>
              </a:lnSpc>
              <a:spcBef>
                <a:spcPts val="0"/>
              </a:spcBef>
              <a:buFont typeface="Arial" panose="020B0604020202020204" pitchFamily="34" charset="0"/>
              <a:buChar char="•"/>
              <a:defRPr sz="2400">
                <a:solidFill>
                  <a:schemeClr val="accent3"/>
                </a:solidFill>
              </a:defRPr>
            </a:lvl1pPr>
          </a:lstStyle>
          <a:p>
            <a:pPr lvl="0"/>
            <a:r>
              <a:rPr lang="en-US" dirty="0"/>
              <a:t>Click to edit Master text styles</a:t>
            </a:r>
          </a:p>
        </p:txBody>
      </p:sp>
      <p:sp>
        <p:nvSpPr>
          <p:cNvPr id="11" name="TextBox 10">
            <a:extLst>
              <a:ext uri="{FF2B5EF4-FFF2-40B4-BE49-F238E27FC236}">
                <a16:creationId xmlns:a16="http://schemas.microsoft.com/office/drawing/2014/main" id="{42B00AC8-D6FD-ED4C-95F5-F1836561CD16}"/>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14" name="Rounded Rectangle 13">
            <a:extLst>
              <a:ext uri="{FF2B5EF4-FFF2-40B4-BE49-F238E27FC236}">
                <a16:creationId xmlns:a16="http://schemas.microsoft.com/office/drawing/2014/main" id="{44D3A6AF-5B73-C24D-9154-3014D47754EA}"/>
              </a:ext>
            </a:extLst>
          </p:cNvPr>
          <p:cNvSpPr/>
          <p:nvPr userDrawn="1"/>
        </p:nvSpPr>
        <p:spPr>
          <a:xfrm>
            <a:off x="4710747" y="1420882"/>
            <a:ext cx="2775757" cy="53602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b="0" i="0">
              <a:latin typeface="Myriad Pro" panose="020B0503030403020204" pitchFamily="34" charset="0"/>
            </a:endParaRPr>
          </a:p>
        </p:txBody>
      </p:sp>
      <p:sp>
        <p:nvSpPr>
          <p:cNvPr id="15" name="Rounded Rectangle 14">
            <a:extLst>
              <a:ext uri="{FF2B5EF4-FFF2-40B4-BE49-F238E27FC236}">
                <a16:creationId xmlns:a16="http://schemas.microsoft.com/office/drawing/2014/main" id="{8D0B7913-69E5-0044-B017-5DD2CDF19709}"/>
              </a:ext>
            </a:extLst>
          </p:cNvPr>
          <p:cNvSpPr/>
          <p:nvPr userDrawn="1"/>
        </p:nvSpPr>
        <p:spPr>
          <a:xfrm>
            <a:off x="4779064" y="1419722"/>
            <a:ext cx="2633872" cy="53602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b="0" i="0">
              <a:latin typeface="Myriad Pro" panose="020B0503030403020204" pitchFamily="34" charset="0"/>
            </a:endParaRPr>
          </a:p>
        </p:txBody>
      </p:sp>
      <p:sp>
        <p:nvSpPr>
          <p:cNvPr id="16" name="Title">
            <a:extLst>
              <a:ext uri="{FF2B5EF4-FFF2-40B4-BE49-F238E27FC236}">
                <a16:creationId xmlns:a16="http://schemas.microsoft.com/office/drawing/2014/main" id="{B2D16545-1744-8D4C-844B-7D95F62CBD46}"/>
              </a:ext>
            </a:extLst>
          </p:cNvPr>
          <p:cNvSpPr>
            <a:spLocks noGrp="1"/>
          </p:cNvSpPr>
          <p:nvPr>
            <p:ph type="title" hasCustomPrompt="1"/>
          </p:nvPr>
        </p:nvSpPr>
        <p:spPr>
          <a:xfrm>
            <a:off x="4779063" y="1447597"/>
            <a:ext cx="2633872" cy="465975"/>
          </a:xfrm>
        </p:spPr>
        <p:txBody>
          <a:bodyPr lIns="0" tIns="0" rIns="0" bIns="0" anchor="t" anchorCtr="0">
            <a:normAutofit/>
          </a:bodyPr>
          <a:lstStyle>
            <a:lvl1pPr algn="ctr">
              <a:lnSpc>
                <a:spcPct val="100000"/>
              </a:lnSpc>
              <a:defRPr sz="3200" b="1" i="0" spc="0" baseline="0">
                <a:solidFill>
                  <a:schemeClr val="bg1"/>
                </a:solidFill>
                <a:latin typeface="Myriad Pro" panose="020B0503030403020204" pitchFamily="34" charset="0"/>
              </a:defRPr>
            </a:lvl1pPr>
          </a:lstStyle>
          <a:p>
            <a:r>
              <a:rPr lang="en-US" dirty="0"/>
              <a:t>Agenda</a:t>
            </a:r>
          </a:p>
        </p:txBody>
      </p:sp>
      <p:sp>
        <p:nvSpPr>
          <p:cNvPr id="17" name="Text Placeholder 2">
            <a:extLst>
              <a:ext uri="{FF2B5EF4-FFF2-40B4-BE49-F238E27FC236}">
                <a16:creationId xmlns:a16="http://schemas.microsoft.com/office/drawing/2014/main" id="{A7A8A5B4-D672-604F-9D73-36CC2EA81807}"/>
              </a:ext>
            </a:extLst>
          </p:cNvPr>
          <p:cNvSpPr>
            <a:spLocks noGrp="1"/>
          </p:cNvSpPr>
          <p:nvPr>
            <p:ph type="body" sz="quarter" idx="12" hasCustomPrompt="1"/>
          </p:nvPr>
        </p:nvSpPr>
        <p:spPr>
          <a:xfrm>
            <a:off x="8235990" y="2382995"/>
            <a:ext cx="539291" cy="3360079"/>
          </a:xfrm>
        </p:spPr>
        <p:txBody>
          <a:bodyPr/>
          <a:lstStyle>
            <a:lvl1pPr marL="0" indent="0">
              <a:lnSpc>
                <a:spcPct val="100000"/>
              </a:lnSpc>
              <a:spcBef>
                <a:spcPts val="0"/>
              </a:spcBef>
              <a:buFontTx/>
              <a:buNone/>
              <a:defRPr sz="2400">
                <a:solidFill>
                  <a:schemeClr val="accent3"/>
                </a:solidFill>
              </a:defRPr>
            </a:lvl1pPr>
          </a:lstStyle>
          <a:p>
            <a:pPr lvl="0"/>
            <a:r>
              <a:rPr lang="en-US" dirty="0"/>
              <a:t>00</a:t>
            </a:r>
          </a:p>
          <a:p>
            <a:pPr lvl="0"/>
            <a:r>
              <a:rPr lang="en-US" dirty="0"/>
              <a:t>00</a:t>
            </a:r>
          </a:p>
          <a:p>
            <a:pPr lvl="0"/>
            <a:r>
              <a:rPr lang="en-US" dirty="0"/>
              <a:t>00</a:t>
            </a:r>
          </a:p>
          <a:p>
            <a:pPr lvl="0"/>
            <a:r>
              <a:rPr lang="en-US" dirty="0"/>
              <a:t>00</a:t>
            </a:r>
          </a:p>
          <a:p>
            <a:pPr lvl="0"/>
            <a:r>
              <a:rPr lang="en-US" dirty="0"/>
              <a:t>00</a:t>
            </a:r>
          </a:p>
        </p:txBody>
      </p:sp>
    </p:spTree>
    <p:extLst>
      <p:ext uri="{BB962C8B-B14F-4D97-AF65-F5344CB8AC3E}">
        <p14:creationId xmlns:p14="http://schemas.microsoft.com/office/powerpoint/2010/main" val="8896886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lide Title (1/2Text +Shap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F43AB2-9318-AE43-8E69-6D8473AFC5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Oval 370">
            <a:extLst>
              <a:ext uri="{FF2B5EF4-FFF2-40B4-BE49-F238E27FC236}">
                <a16:creationId xmlns:a16="http://schemas.microsoft.com/office/drawing/2014/main" id="{0A92B48B-E012-1746-86B5-30295979B425}"/>
              </a:ext>
            </a:extLst>
          </p:cNvPr>
          <p:cNvSpPr>
            <a:spLocks noChangeArrowheads="1"/>
          </p:cNvSpPr>
          <p:nvPr userDrawn="1"/>
        </p:nvSpPr>
        <p:spPr bwMode="auto">
          <a:xfrm>
            <a:off x="453031" y="1609270"/>
            <a:ext cx="193698" cy="19369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0" i="0">
              <a:solidFill>
                <a:schemeClr val="accent1"/>
              </a:solidFill>
              <a:latin typeface="Myriad Pro" panose="020B0503030403020204" pitchFamily="34" charset="0"/>
            </a:endParaRPr>
          </a:p>
        </p:txBody>
      </p:sp>
      <p:sp>
        <p:nvSpPr>
          <p:cNvPr id="12" name="Text Placeholder 2">
            <a:extLst>
              <a:ext uri="{FF2B5EF4-FFF2-40B4-BE49-F238E27FC236}">
                <a16:creationId xmlns:a16="http://schemas.microsoft.com/office/drawing/2014/main" id="{F5FC7BCE-3131-E549-BD89-93B99C065D19}"/>
              </a:ext>
            </a:extLst>
          </p:cNvPr>
          <p:cNvSpPr>
            <a:spLocks noGrp="1"/>
          </p:cNvSpPr>
          <p:nvPr>
            <p:ph type="body" sz="quarter" idx="15"/>
          </p:nvPr>
        </p:nvSpPr>
        <p:spPr>
          <a:xfrm>
            <a:off x="727965" y="1981200"/>
            <a:ext cx="5521800" cy="3694386"/>
          </a:xfrm>
        </p:spPr>
        <p:txBody>
          <a:bodyPr/>
          <a:lstStyle>
            <a:lvl1pPr>
              <a:spcBef>
                <a:spcPts val="0"/>
              </a:spcBef>
              <a:defRPr sz="2000">
                <a:solidFill>
                  <a:schemeClr val="accent3"/>
                </a:solidFill>
              </a:defRPr>
            </a:lvl1pPr>
          </a:lstStyle>
          <a:p>
            <a:pPr lvl="0"/>
            <a:r>
              <a:rPr lang="en-US" dirty="0"/>
              <a:t>Click to edit Master text styles</a:t>
            </a:r>
          </a:p>
        </p:txBody>
      </p:sp>
      <p:sp>
        <p:nvSpPr>
          <p:cNvPr id="8" name="Title">
            <a:extLst>
              <a:ext uri="{FF2B5EF4-FFF2-40B4-BE49-F238E27FC236}">
                <a16:creationId xmlns:a16="http://schemas.microsoft.com/office/drawing/2014/main" id="{AB18032F-D8F4-6844-BF7E-4D93767140F8}"/>
              </a:ext>
            </a:extLst>
          </p:cNvPr>
          <p:cNvSpPr>
            <a:spLocks noGrp="1"/>
          </p:cNvSpPr>
          <p:nvPr>
            <p:ph type="title" hasCustomPrompt="1"/>
          </p:nvPr>
        </p:nvSpPr>
        <p:spPr>
          <a:xfrm>
            <a:off x="741217" y="1377970"/>
            <a:ext cx="5354783" cy="486663"/>
          </a:xfrm>
        </p:spPr>
        <p:txBody>
          <a:bodyPr lIns="0" tIns="0" rIns="0" bIns="0" anchor="t" anchorCtr="0">
            <a:normAutofit/>
          </a:bodyPr>
          <a:lstStyle>
            <a:lvl1pPr>
              <a:lnSpc>
                <a:spcPct val="100000"/>
              </a:lnSpc>
              <a:defRPr sz="3200" b="1" i="0" u="sng" spc="0" baseline="0">
                <a:solidFill>
                  <a:schemeClr val="accent1"/>
                </a:solidFill>
                <a:latin typeface="Myriad Pro" panose="020B0503030403020204" pitchFamily="34" charset="0"/>
              </a:defRPr>
            </a:lvl1pPr>
          </a:lstStyle>
          <a:p>
            <a:r>
              <a:rPr lang="en-US" dirty="0"/>
              <a:t>Slide Title, one line maximum</a:t>
            </a:r>
          </a:p>
        </p:txBody>
      </p:sp>
      <p:sp>
        <p:nvSpPr>
          <p:cNvPr id="15" name="Picture Placeholder 2">
            <a:extLst>
              <a:ext uri="{FF2B5EF4-FFF2-40B4-BE49-F238E27FC236}">
                <a16:creationId xmlns:a16="http://schemas.microsoft.com/office/drawing/2014/main" id="{0BB668EA-E85D-414D-B81E-22F154F3DFEB}"/>
              </a:ext>
            </a:extLst>
          </p:cNvPr>
          <p:cNvSpPr>
            <a:spLocks noGrp="1"/>
          </p:cNvSpPr>
          <p:nvPr>
            <p:ph type="pic" sz="quarter" idx="17" hasCustomPrompt="1"/>
          </p:nvPr>
        </p:nvSpPr>
        <p:spPr>
          <a:xfrm>
            <a:off x="4463724" y="289592"/>
            <a:ext cx="1786041" cy="798786"/>
          </a:xfrm>
        </p:spPr>
        <p:txBody>
          <a:bodyPr/>
          <a:lstStyle>
            <a:lvl1pPr>
              <a:defRPr>
                <a:solidFill>
                  <a:schemeClr val="bg1"/>
                </a:solidFill>
              </a:defRPr>
            </a:lvl1pPr>
          </a:lstStyle>
          <a:p>
            <a:r>
              <a:rPr lang="en-US"/>
              <a:t>Drag Logo to add  or click icon to add</a:t>
            </a:r>
          </a:p>
        </p:txBody>
      </p:sp>
      <p:sp>
        <p:nvSpPr>
          <p:cNvPr id="16" name="TextBox 15">
            <a:extLst>
              <a:ext uri="{FF2B5EF4-FFF2-40B4-BE49-F238E27FC236}">
                <a16:creationId xmlns:a16="http://schemas.microsoft.com/office/drawing/2014/main" id="{20C26AD3-91AB-7E4A-8EDB-79723731E019}"/>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92EF9E32-925D-AB47-B5D4-2D6FC8E84B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63888" y="1492595"/>
            <a:ext cx="4000500" cy="4191000"/>
          </a:xfrm>
          <a:prstGeom prst="rect">
            <a:avLst/>
          </a:prstGeom>
        </p:spPr>
      </p:pic>
      <p:sp>
        <p:nvSpPr>
          <p:cNvPr id="10" name="Picture Placeholder 2">
            <a:extLst>
              <a:ext uri="{FF2B5EF4-FFF2-40B4-BE49-F238E27FC236}">
                <a16:creationId xmlns:a16="http://schemas.microsoft.com/office/drawing/2014/main" id="{E867FEB9-1A0C-A14E-BC58-1E723855F6F4}"/>
              </a:ext>
            </a:extLst>
          </p:cNvPr>
          <p:cNvSpPr>
            <a:spLocks noGrp="1"/>
          </p:cNvSpPr>
          <p:nvPr>
            <p:ph type="pic" sz="quarter" idx="18" hasCustomPrompt="1"/>
          </p:nvPr>
        </p:nvSpPr>
        <p:spPr>
          <a:xfrm>
            <a:off x="8069867" y="1930302"/>
            <a:ext cx="1179397" cy="798786"/>
          </a:xfrm>
        </p:spPr>
        <p:txBody>
          <a:bodyPr/>
          <a:lstStyle>
            <a:lvl1pPr>
              <a:defRPr>
                <a:solidFill>
                  <a:schemeClr val="bg1"/>
                </a:solidFill>
              </a:defRPr>
            </a:lvl1pPr>
          </a:lstStyle>
          <a:p>
            <a:r>
              <a:rPr lang="en-US"/>
              <a:t>Drag icon to add  or click icon to add</a:t>
            </a:r>
          </a:p>
        </p:txBody>
      </p:sp>
      <p:sp>
        <p:nvSpPr>
          <p:cNvPr id="19" name="Picture Placeholder 2">
            <a:extLst>
              <a:ext uri="{FF2B5EF4-FFF2-40B4-BE49-F238E27FC236}">
                <a16:creationId xmlns:a16="http://schemas.microsoft.com/office/drawing/2014/main" id="{1188EE3A-902D-014D-A201-0C32F0F5254E}"/>
              </a:ext>
            </a:extLst>
          </p:cNvPr>
          <p:cNvSpPr>
            <a:spLocks noGrp="1"/>
          </p:cNvSpPr>
          <p:nvPr>
            <p:ph type="pic" sz="quarter" idx="19" hasCustomPrompt="1"/>
          </p:nvPr>
        </p:nvSpPr>
        <p:spPr>
          <a:xfrm>
            <a:off x="8069867" y="3165213"/>
            <a:ext cx="1179397" cy="798786"/>
          </a:xfrm>
        </p:spPr>
        <p:txBody>
          <a:bodyPr/>
          <a:lstStyle>
            <a:lvl1pPr>
              <a:defRPr>
                <a:solidFill>
                  <a:schemeClr val="bg1"/>
                </a:solidFill>
              </a:defRPr>
            </a:lvl1pPr>
          </a:lstStyle>
          <a:p>
            <a:r>
              <a:rPr lang="en-US"/>
              <a:t>Drag icon to add  or click icon to add</a:t>
            </a:r>
          </a:p>
        </p:txBody>
      </p:sp>
      <p:sp>
        <p:nvSpPr>
          <p:cNvPr id="22" name="Picture Placeholder 2">
            <a:extLst>
              <a:ext uri="{FF2B5EF4-FFF2-40B4-BE49-F238E27FC236}">
                <a16:creationId xmlns:a16="http://schemas.microsoft.com/office/drawing/2014/main" id="{D97B532C-343D-2747-B416-224401E4E695}"/>
              </a:ext>
            </a:extLst>
          </p:cNvPr>
          <p:cNvSpPr>
            <a:spLocks noGrp="1"/>
          </p:cNvSpPr>
          <p:nvPr>
            <p:ph type="pic" sz="quarter" idx="20" hasCustomPrompt="1"/>
          </p:nvPr>
        </p:nvSpPr>
        <p:spPr>
          <a:xfrm>
            <a:off x="8069867" y="4428405"/>
            <a:ext cx="1179397" cy="798786"/>
          </a:xfrm>
        </p:spPr>
        <p:txBody>
          <a:bodyPr/>
          <a:lstStyle>
            <a:lvl1pPr>
              <a:defRPr>
                <a:solidFill>
                  <a:schemeClr val="bg1"/>
                </a:solidFill>
              </a:defRPr>
            </a:lvl1pPr>
          </a:lstStyle>
          <a:p>
            <a:r>
              <a:rPr lang="en-US"/>
              <a:t>Drag icon to add  or click icon to add</a:t>
            </a:r>
          </a:p>
        </p:txBody>
      </p:sp>
      <p:sp>
        <p:nvSpPr>
          <p:cNvPr id="23" name="Text Placeholder 2">
            <a:extLst>
              <a:ext uri="{FF2B5EF4-FFF2-40B4-BE49-F238E27FC236}">
                <a16:creationId xmlns:a16="http://schemas.microsoft.com/office/drawing/2014/main" id="{FB709EC7-2AF1-5541-8087-DFE5598CB3BB}"/>
              </a:ext>
            </a:extLst>
          </p:cNvPr>
          <p:cNvSpPr>
            <a:spLocks noGrp="1"/>
          </p:cNvSpPr>
          <p:nvPr>
            <p:ph type="body" sz="quarter" idx="21" hasCustomPrompt="1"/>
          </p:nvPr>
        </p:nvSpPr>
        <p:spPr>
          <a:xfrm>
            <a:off x="9337568" y="1981200"/>
            <a:ext cx="2028599" cy="701020"/>
          </a:xfrm>
        </p:spPr>
        <p:txBody>
          <a:bodyPr/>
          <a:lstStyle>
            <a:lvl1pPr>
              <a:spcBef>
                <a:spcPts val="0"/>
              </a:spcBef>
              <a:defRPr sz="2000">
                <a:solidFill>
                  <a:schemeClr val="bg1"/>
                </a:solidFill>
              </a:defRPr>
            </a:lvl1pPr>
          </a:lstStyle>
          <a:p>
            <a:pPr lvl="0"/>
            <a:r>
              <a:rPr lang="en-US" dirty="0"/>
              <a:t>Click to edit text </a:t>
            </a:r>
          </a:p>
        </p:txBody>
      </p:sp>
      <p:sp>
        <p:nvSpPr>
          <p:cNvPr id="24" name="Text Placeholder 2">
            <a:extLst>
              <a:ext uri="{FF2B5EF4-FFF2-40B4-BE49-F238E27FC236}">
                <a16:creationId xmlns:a16="http://schemas.microsoft.com/office/drawing/2014/main" id="{863721FD-5DD4-B942-BFE4-2B43A7FE4177}"/>
              </a:ext>
            </a:extLst>
          </p:cNvPr>
          <p:cNvSpPr>
            <a:spLocks noGrp="1"/>
          </p:cNvSpPr>
          <p:nvPr>
            <p:ph type="body" sz="quarter" idx="22" hasCustomPrompt="1"/>
          </p:nvPr>
        </p:nvSpPr>
        <p:spPr>
          <a:xfrm>
            <a:off x="9337568" y="3234648"/>
            <a:ext cx="2028599" cy="701020"/>
          </a:xfrm>
        </p:spPr>
        <p:txBody>
          <a:bodyPr/>
          <a:lstStyle>
            <a:lvl1pPr>
              <a:spcBef>
                <a:spcPts val="0"/>
              </a:spcBef>
              <a:defRPr sz="2000">
                <a:solidFill>
                  <a:schemeClr val="bg1"/>
                </a:solidFill>
              </a:defRPr>
            </a:lvl1pPr>
          </a:lstStyle>
          <a:p>
            <a:pPr lvl="0"/>
            <a:r>
              <a:rPr lang="en-US" dirty="0"/>
              <a:t>Click to edit text</a:t>
            </a:r>
          </a:p>
        </p:txBody>
      </p:sp>
      <p:sp>
        <p:nvSpPr>
          <p:cNvPr id="25" name="Text Placeholder 2">
            <a:extLst>
              <a:ext uri="{FF2B5EF4-FFF2-40B4-BE49-F238E27FC236}">
                <a16:creationId xmlns:a16="http://schemas.microsoft.com/office/drawing/2014/main" id="{10531081-41BF-BB4A-88B3-7E4C2405881B}"/>
              </a:ext>
            </a:extLst>
          </p:cNvPr>
          <p:cNvSpPr>
            <a:spLocks noGrp="1"/>
          </p:cNvSpPr>
          <p:nvPr>
            <p:ph type="body" sz="quarter" idx="23" hasCustomPrompt="1"/>
          </p:nvPr>
        </p:nvSpPr>
        <p:spPr>
          <a:xfrm>
            <a:off x="9337568" y="4477821"/>
            <a:ext cx="2028599" cy="701020"/>
          </a:xfrm>
        </p:spPr>
        <p:txBody>
          <a:bodyPr/>
          <a:lstStyle>
            <a:lvl1pPr>
              <a:spcBef>
                <a:spcPts val="0"/>
              </a:spcBef>
              <a:defRPr sz="2000">
                <a:solidFill>
                  <a:schemeClr val="bg1"/>
                </a:solidFill>
              </a:defRPr>
            </a:lvl1pPr>
          </a:lstStyle>
          <a:p>
            <a:pPr lvl="0"/>
            <a:r>
              <a:rPr lang="en-US" dirty="0"/>
              <a:t>Click to edit text</a:t>
            </a:r>
          </a:p>
        </p:txBody>
      </p:sp>
    </p:spTree>
    <p:extLst>
      <p:ext uri="{BB962C8B-B14F-4D97-AF65-F5344CB8AC3E}">
        <p14:creationId xmlns:p14="http://schemas.microsoft.com/office/powerpoint/2010/main" val="87241811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lide Title (Full IM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8F2BCB-2D45-694C-9A0A-919F61746DC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C5EF52CB-421A-974B-8F51-9FD0EAE8BA1C}"/>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11" name="Oval 370">
            <a:extLst>
              <a:ext uri="{FF2B5EF4-FFF2-40B4-BE49-F238E27FC236}">
                <a16:creationId xmlns:a16="http://schemas.microsoft.com/office/drawing/2014/main" id="{688BCB40-95B5-7140-B963-97CA0FF7C89F}"/>
              </a:ext>
            </a:extLst>
          </p:cNvPr>
          <p:cNvSpPr>
            <a:spLocks noChangeArrowheads="1"/>
          </p:cNvSpPr>
          <p:nvPr userDrawn="1"/>
        </p:nvSpPr>
        <p:spPr bwMode="auto">
          <a:xfrm>
            <a:off x="453031" y="1609270"/>
            <a:ext cx="193698" cy="19369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0" i="0">
              <a:solidFill>
                <a:schemeClr val="accent1"/>
              </a:solidFill>
              <a:latin typeface="Myriad Pro" panose="020B0503030403020204" pitchFamily="34" charset="0"/>
            </a:endParaRPr>
          </a:p>
        </p:txBody>
      </p:sp>
      <p:sp>
        <p:nvSpPr>
          <p:cNvPr id="16" name="Picture Placeholder 2">
            <a:extLst>
              <a:ext uri="{FF2B5EF4-FFF2-40B4-BE49-F238E27FC236}">
                <a16:creationId xmlns:a16="http://schemas.microsoft.com/office/drawing/2014/main" id="{CF129D3D-6E94-3148-9305-EC94B4A1A5B9}"/>
              </a:ext>
            </a:extLst>
          </p:cNvPr>
          <p:cNvSpPr>
            <a:spLocks noGrp="1"/>
          </p:cNvSpPr>
          <p:nvPr>
            <p:ph type="pic" sz="quarter" idx="13" hasCustomPrompt="1"/>
          </p:nvPr>
        </p:nvSpPr>
        <p:spPr>
          <a:xfrm>
            <a:off x="457200" y="1931746"/>
            <a:ext cx="11277600" cy="3752774"/>
          </a:xfrm>
        </p:spPr>
        <p:txBody>
          <a:bodyPr/>
          <a:lstStyle>
            <a:lvl1pPr>
              <a:defRPr>
                <a:solidFill>
                  <a:schemeClr val="bg1"/>
                </a:solidFill>
              </a:defRPr>
            </a:lvl1pPr>
          </a:lstStyle>
          <a:p>
            <a:r>
              <a:rPr lang="en-US"/>
              <a:t>Drag picture to placeholder or click icon to add</a:t>
            </a:r>
          </a:p>
        </p:txBody>
      </p:sp>
      <p:sp>
        <p:nvSpPr>
          <p:cNvPr id="8" name="Title">
            <a:extLst>
              <a:ext uri="{FF2B5EF4-FFF2-40B4-BE49-F238E27FC236}">
                <a16:creationId xmlns:a16="http://schemas.microsoft.com/office/drawing/2014/main" id="{44ABE634-F9C9-3843-8C9B-9E819BC11B15}"/>
              </a:ext>
            </a:extLst>
          </p:cNvPr>
          <p:cNvSpPr>
            <a:spLocks noGrp="1"/>
          </p:cNvSpPr>
          <p:nvPr>
            <p:ph type="title" hasCustomPrompt="1"/>
          </p:nvPr>
        </p:nvSpPr>
        <p:spPr>
          <a:xfrm>
            <a:off x="741217" y="1377970"/>
            <a:ext cx="11014370" cy="486663"/>
          </a:xfrm>
        </p:spPr>
        <p:txBody>
          <a:bodyPr lIns="0" tIns="0" rIns="0" bIns="0" anchor="t" anchorCtr="0">
            <a:normAutofit/>
          </a:bodyPr>
          <a:lstStyle>
            <a:lvl1pPr>
              <a:lnSpc>
                <a:spcPct val="100000"/>
              </a:lnSpc>
              <a:defRPr sz="3200" b="1" i="0" u="sng" spc="0" baseline="0">
                <a:solidFill>
                  <a:schemeClr val="accent1"/>
                </a:solidFill>
                <a:latin typeface="Myriad Pro" panose="020B0503030403020204" pitchFamily="34" charset="0"/>
              </a:defRPr>
            </a:lvl1pPr>
          </a:lstStyle>
          <a:p>
            <a:r>
              <a:rPr lang="en-US" dirty="0"/>
              <a:t>Slide Title, one line maximum</a:t>
            </a:r>
          </a:p>
        </p:txBody>
      </p:sp>
    </p:spTree>
    <p:extLst>
      <p:ext uri="{BB962C8B-B14F-4D97-AF65-F5344CB8AC3E}">
        <p14:creationId xmlns:p14="http://schemas.microsoft.com/office/powerpoint/2010/main" val="395567559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lide Title (Tab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8F2BCB-2D45-694C-9A0A-919F61746DC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C5EF52CB-421A-974B-8F51-9FD0EAE8BA1C}"/>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11" name="Oval 370">
            <a:extLst>
              <a:ext uri="{FF2B5EF4-FFF2-40B4-BE49-F238E27FC236}">
                <a16:creationId xmlns:a16="http://schemas.microsoft.com/office/drawing/2014/main" id="{688BCB40-95B5-7140-B963-97CA0FF7C89F}"/>
              </a:ext>
            </a:extLst>
          </p:cNvPr>
          <p:cNvSpPr>
            <a:spLocks noChangeArrowheads="1"/>
          </p:cNvSpPr>
          <p:nvPr userDrawn="1"/>
        </p:nvSpPr>
        <p:spPr bwMode="auto">
          <a:xfrm>
            <a:off x="453031" y="1609270"/>
            <a:ext cx="193698" cy="19369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0" i="0">
              <a:solidFill>
                <a:schemeClr val="accent1"/>
              </a:solidFill>
              <a:latin typeface="Myriad Pro" panose="020B0503030403020204" pitchFamily="34" charset="0"/>
            </a:endParaRPr>
          </a:p>
        </p:txBody>
      </p:sp>
      <p:sp>
        <p:nvSpPr>
          <p:cNvPr id="12" name="Table Placeholder 3">
            <a:extLst>
              <a:ext uri="{FF2B5EF4-FFF2-40B4-BE49-F238E27FC236}">
                <a16:creationId xmlns:a16="http://schemas.microsoft.com/office/drawing/2014/main" id="{57DA4BA0-6685-2549-A8B9-A7E04FD0BC4B}"/>
              </a:ext>
            </a:extLst>
          </p:cNvPr>
          <p:cNvSpPr>
            <a:spLocks noGrp="1"/>
          </p:cNvSpPr>
          <p:nvPr>
            <p:ph type="tbl" sz="quarter" idx="10"/>
          </p:nvPr>
        </p:nvSpPr>
        <p:spPr>
          <a:xfrm>
            <a:off x="453031" y="1931745"/>
            <a:ext cx="11281769" cy="3752775"/>
          </a:xfrm>
        </p:spPr>
        <p:txBody>
          <a:bodyPr/>
          <a:lstStyle>
            <a:lvl1pPr>
              <a:defRPr>
                <a:solidFill>
                  <a:schemeClr val="bg1"/>
                </a:solidFill>
              </a:defRPr>
            </a:lvl1pPr>
          </a:lstStyle>
          <a:p>
            <a:r>
              <a:rPr lang="en-US"/>
              <a:t>Click icon to add table</a:t>
            </a:r>
          </a:p>
        </p:txBody>
      </p:sp>
      <p:sp>
        <p:nvSpPr>
          <p:cNvPr id="8" name="Title">
            <a:extLst>
              <a:ext uri="{FF2B5EF4-FFF2-40B4-BE49-F238E27FC236}">
                <a16:creationId xmlns:a16="http://schemas.microsoft.com/office/drawing/2014/main" id="{5798B694-A09B-6442-BCDA-F36A4EEFC9A3}"/>
              </a:ext>
            </a:extLst>
          </p:cNvPr>
          <p:cNvSpPr>
            <a:spLocks noGrp="1"/>
          </p:cNvSpPr>
          <p:nvPr>
            <p:ph type="title" hasCustomPrompt="1"/>
          </p:nvPr>
        </p:nvSpPr>
        <p:spPr>
          <a:xfrm>
            <a:off x="741217" y="1377970"/>
            <a:ext cx="11014370" cy="486663"/>
          </a:xfrm>
        </p:spPr>
        <p:txBody>
          <a:bodyPr lIns="0" tIns="0" rIns="0" bIns="0" anchor="t" anchorCtr="0">
            <a:normAutofit/>
          </a:bodyPr>
          <a:lstStyle>
            <a:lvl1pPr>
              <a:lnSpc>
                <a:spcPct val="100000"/>
              </a:lnSpc>
              <a:defRPr sz="3200" b="1" i="0" u="sng" spc="0" baseline="0">
                <a:solidFill>
                  <a:schemeClr val="accent1"/>
                </a:solidFill>
                <a:latin typeface="Myriad Pro" panose="020B0503030403020204" pitchFamily="34" charset="0"/>
              </a:defRPr>
            </a:lvl1pPr>
          </a:lstStyle>
          <a:p>
            <a:r>
              <a:rPr lang="en-US" dirty="0"/>
              <a:t>Slide Title, one line maximum</a:t>
            </a:r>
          </a:p>
        </p:txBody>
      </p:sp>
    </p:spTree>
    <p:extLst>
      <p:ext uri="{BB962C8B-B14F-4D97-AF65-F5344CB8AC3E}">
        <p14:creationId xmlns:p14="http://schemas.microsoft.com/office/powerpoint/2010/main" val="23724077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lide Title (1/2Text +1/2 Tab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F43AB2-9318-AE43-8E69-6D8473AFC5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B4517D28-B5C8-1648-B371-DA3D0E3CADA8}"/>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11" name="Oval 370">
            <a:extLst>
              <a:ext uri="{FF2B5EF4-FFF2-40B4-BE49-F238E27FC236}">
                <a16:creationId xmlns:a16="http://schemas.microsoft.com/office/drawing/2014/main" id="{0A92B48B-E012-1746-86B5-30295979B425}"/>
              </a:ext>
            </a:extLst>
          </p:cNvPr>
          <p:cNvSpPr>
            <a:spLocks noChangeArrowheads="1"/>
          </p:cNvSpPr>
          <p:nvPr userDrawn="1"/>
        </p:nvSpPr>
        <p:spPr bwMode="auto">
          <a:xfrm>
            <a:off x="453031" y="1609270"/>
            <a:ext cx="193698" cy="19369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0" i="0">
              <a:solidFill>
                <a:schemeClr val="accent1"/>
              </a:solidFill>
              <a:latin typeface="Myriad Pro" panose="020B0503030403020204" pitchFamily="34" charset="0"/>
            </a:endParaRPr>
          </a:p>
        </p:txBody>
      </p:sp>
      <p:sp>
        <p:nvSpPr>
          <p:cNvPr id="8" name="Table Placeholder 3">
            <a:extLst>
              <a:ext uri="{FF2B5EF4-FFF2-40B4-BE49-F238E27FC236}">
                <a16:creationId xmlns:a16="http://schemas.microsoft.com/office/drawing/2014/main" id="{84245AB2-1070-8949-ABCF-5096D3AB29D7}"/>
              </a:ext>
            </a:extLst>
          </p:cNvPr>
          <p:cNvSpPr>
            <a:spLocks noGrp="1"/>
          </p:cNvSpPr>
          <p:nvPr>
            <p:ph type="tbl" sz="quarter" idx="10"/>
          </p:nvPr>
        </p:nvSpPr>
        <p:spPr>
          <a:xfrm>
            <a:off x="6342996" y="457200"/>
            <a:ext cx="5486400" cy="5791200"/>
          </a:xfrm>
        </p:spPr>
        <p:txBody>
          <a:bodyPr/>
          <a:lstStyle>
            <a:lvl1pPr>
              <a:defRPr>
                <a:solidFill>
                  <a:schemeClr val="bg1"/>
                </a:solidFill>
              </a:defRPr>
            </a:lvl1pPr>
          </a:lstStyle>
          <a:p>
            <a:r>
              <a:rPr lang="en-US"/>
              <a:t>Click icon to add table</a:t>
            </a:r>
          </a:p>
        </p:txBody>
      </p:sp>
      <p:sp>
        <p:nvSpPr>
          <p:cNvPr id="13" name="Title">
            <a:extLst>
              <a:ext uri="{FF2B5EF4-FFF2-40B4-BE49-F238E27FC236}">
                <a16:creationId xmlns:a16="http://schemas.microsoft.com/office/drawing/2014/main" id="{A7A4D2FE-03F5-DE4A-BA5D-7B07B4C46846}"/>
              </a:ext>
            </a:extLst>
          </p:cNvPr>
          <p:cNvSpPr>
            <a:spLocks noGrp="1"/>
          </p:cNvSpPr>
          <p:nvPr>
            <p:ph type="title" hasCustomPrompt="1"/>
          </p:nvPr>
        </p:nvSpPr>
        <p:spPr>
          <a:xfrm>
            <a:off x="741217" y="1377970"/>
            <a:ext cx="5354783" cy="486663"/>
          </a:xfrm>
        </p:spPr>
        <p:txBody>
          <a:bodyPr lIns="0" tIns="0" rIns="0" bIns="0" anchor="t" anchorCtr="0">
            <a:normAutofit/>
          </a:bodyPr>
          <a:lstStyle>
            <a:lvl1pPr>
              <a:lnSpc>
                <a:spcPct val="100000"/>
              </a:lnSpc>
              <a:defRPr sz="3200" b="1" i="0" u="sng" spc="0" baseline="0">
                <a:solidFill>
                  <a:schemeClr val="accent1"/>
                </a:solidFill>
                <a:latin typeface="Myriad Pro" panose="020B0503030403020204" pitchFamily="34" charset="0"/>
              </a:defRPr>
            </a:lvl1pPr>
          </a:lstStyle>
          <a:p>
            <a:r>
              <a:rPr lang="en-US" dirty="0"/>
              <a:t>Slide Title, one line maximum</a:t>
            </a:r>
          </a:p>
        </p:txBody>
      </p:sp>
      <p:sp>
        <p:nvSpPr>
          <p:cNvPr id="10" name="Text Placeholder 2">
            <a:extLst>
              <a:ext uri="{FF2B5EF4-FFF2-40B4-BE49-F238E27FC236}">
                <a16:creationId xmlns:a16="http://schemas.microsoft.com/office/drawing/2014/main" id="{7965ACCC-91ED-0C41-8519-75323D7BFB95}"/>
              </a:ext>
            </a:extLst>
          </p:cNvPr>
          <p:cNvSpPr>
            <a:spLocks noGrp="1"/>
          </p:cNvSpPr>
          <p:nvPr>
            <p:ph type="body" sz="quarter" idx="15"/>
          </p:nvPr>
        </p:nvSpPr>
        <p:spPr>
          <a:xfrm>
            <a:off x="727965" y="1981200"/>
            <a:ext cx="5368035" cy="3694386"/>
          </a:xfrm>
        </p:spPr>
        <p:txBody>
          <a:bodyPr/>
          <a:lstStyle>
            <a:lvl1pPr>
              <a:spcBef>
                <a:spcPts val="0"/>
              </a:spcBef>
              <a:defRPr sz="2000">
                <a:solidFill>
                  <a:schemeClr val="accent3"/>
                </a:solidFill>
              </a:defRPr>
            </a:lvl1pPr>
          </a:lstStyle>
          <a:p>
            <a:pPr lvl="0"/>
            <a:r>
              <a:rPr lang="en-US" dirty="0"/>
              <a:t>Click to edit Master text styles</a:t>
            </a:r>
          </a:p>
        </p:txBody>
      </p:sp>
      <p:sp>
        <p:nvSpPr>
          <p:cNvPr id="12" name="Picture Placeholder 2">
            <a:extLst>
              <a:ext uri="{FF2B5EF4-FFF2-40B4-BE49-F238E27FC236}">
                <a16:creationId xmlns:a16="http://schemas.microsoft.com/office/drawing/2014/main" id="{C265BF51-E42E-D74E-9230-3CBC714C0939}"/>
              </a:ext>
            </a:extLst>
          </p:cNvPr>
          <p:cNvSpPr>
            <a:spLocks noGrp="1"/>
          </p:cNvSpPr>
          <p:nvPr>
            <p:ph type="pic" sz="quarter" idx="17" hasCustomPrompt="1"/>
          </p:nvPr>
        </p:nvSpPr>
        <p:spPr>
          <a:xfrm>
            <a:off x="4463724" y="289592"/>
            <a:ext cx="1786041" cy="798786"/>
          </a:xfrm>
        </p:spPr>
        <p:txBody>
          <a:bodyPr/>
          <a:lstStyle>
            <a:lvl1pPr>
              <a:defRPr>
                <a:solidFill>
                  <a:schemeClr val="bg1"/>
                </a:solidFill>
              </a:defRPr>
            </a:lvl1pPr>
          </a:lstStyle>
          <a:p>
            <a:r>
              <a:rPr lang="en-US"/>
              <a:t>Drag Logo to add  or click icon to add</a:t>
            </a:r>
          </a:p>
        </p:txBody>
      </p:sp>
    </p:spTree>
    <p:extLst>
      <p:ext uri="{BB962C8B-B14F-4D97-AF65-F5344CB8AC3E}">
        <p14:creationId xmlns:p14="http://schemas.microsoft.com/office/powerpoint/2010/main" val="55336780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lide Title (Char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8F2BCB-2D45-694C-9A0A-919F61746DC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C5EF52CB-421A-974B-8F51-9FD0EAE8BA1C}"/>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11" name="Oval 370">
            <a:extLst>
              <a:ext uri="{FF2B5EF4-FFF2-40B4-BE49-F238E27FC236}">
                <a16:creationId xmlns:a16="http://schemas.microsoft.com/office/drawing/2014/main" id="{688BCB40-95B5-7140-B963-97CA0FF7C89F}"/>
              </a:ext>
            </a:extLst>
          </p:cNvPr>
          <p:cNvSpPr>
            <a:spLocks noChangeArrowheads="1"/>
          </p:cNvSpPr>
          <p:nvPr userDrawn="1"/>
        </p:nvSpPr>
        <p:spPr bwMode="auto">
          <a:xfrm>
            <a:off x="453031" y="1609270"/>
            <a:ext cx="193698" cy="19369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0" i="0">
              <a:solidFill>
                <a:schemeClr val="accent1"/>
              </a:solidFill>
              <a:latin typeface="Myriad Pro" panose="020B0503030403020204" pitchFamily="34" charset="0"/>
            </a:endParaRPr>
          </a:p>
        </p:txBody>
      </p:sp>
      <p:sp>
        <p:nvSpPr>
          <p:cNvPr id="13" name="Chart Placeholder 2">
            <a:extLst>
              <a:ext uri="{FF2B5EF4-FFF2-40B4-BE49-F238E27FC236}">
                <a16:creationId xmlns:a16="http://schemas.microsoft.com/office/drawing/2014/main" id="{6C49B87B-D89E-274B-8459-4A41458EF770}"/>
              </a:ext>
            </a:extLst>
          </p:cNvPr>
          <p:cNvSpPr>
            <a:spLocks noGrp="1"/>
          </p:cNvSpPr>
          <p:nvPr>
            <p:ph type="chart" sz="quarter" idx="11"/>
          </p:nvPr>
        </p:nvSpPr>
        <p:spPr>
          <a:xfrm>
            <a:off x="453031" y="1931745"/>
            <a:ext cx="11281769" cy="3752776"/>
          </a:xfrm>
        </p:spPr>
        <p:txBody>
          <a:bodyPr/>
          <a:lstStyle>
            <a:lvl1pPr>
              <a:defRPr>
                <a:solidFill>
                  <a:schemeClr val="bg1"/>
                </a:solidFill>
              </a:defRPr>
            </a:lvl1pPr>
          </a:lstStyle>
          <a:p>
            <a:r>
              <a:rPr lang="en-US"/>
              <a:t>Click icon to add chart</a:t>
            </a:r>
          </a:p>
        </p:txBody>
      </p:sp>
      <p:sp>
        <p:nvSpPr>
          <p:cNvPr id="8" name="Title">
            <a:extLst>
              <a:ext uri="{FF2B5EF4-FFF2-40B4-BE49-F238E27FC236}">
                <a16:creationId xmlns:a16="http://schemas.microsoft.com/office/drawing/2014/main" id="{50D9FD09-1E7F-F643-9324-F71D8151CB2F}"/>
              </a:ext>
            </a:extLst>
          </p:cNvPr>
          <p:cNvSpPr>
            <a:spLocks noGrp="1"/>
          </p:cNvSpPr>
          <p:nvPr>
            <p:ph type="title" hasCustomPrompt="1"/>
          </p:nvPr>
        </p:nvSpPr>
        <p:spPr>
          <a:xfrm>
            <a:off x="741217" y="1377970"/>
            <a:ext cx="11014370" cy="486663"/>
          </a:xfrm>
        </p:spPr>
        <p:txBody>
          <a:bodyPr lIns="0" tIns="0" rIns="0" bIns="0" anchor="t" anchorCtr="0">
            <a:normAutofit/>
          </a:bodyPr>
          <a:lstStyle>
            <a:lvl1pPr>
              <a:lnSpc>
                <a:spcPct val="100000"/>
              </a:lnSpc>
              <a:defRPr sz="3200" b="1" i="0" u="sng" spc="0" baseline="0">
                <a:solidFill>
                  <a:schemeClr val="accent1"/>
                </a:solidFill>
                <a:latin typeface="Myriad Pro" panose="020B0503030403020204" pitchFamily="34" charset="0"/>
              </a:defRPr>
            </a:lvl1pPr>
          </a:lstStyle>
          <a:p>
            <a:r>
              <a:rPr lang="en-US" dirty="0"/>
              <a:t>Slide Title, one line maximum</a:t>
            </a:r>
          </a:p>
        </p:txBody>
      </p:sp>
    </p:spTree>
    <p:extLst>
      <p:ext uri="{BB962C8B-B14F-4D97-AF65-F5344CB8AC3E}">
        <p14:creationId xmlns:p14="http://schemas.microsoft.com/office/powerpoint/2010/main" val="595704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lide Title (1/2Text +1/2 Char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F43AB2-9318-AE43-8E69-6D8473AFC5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B4517D28-B5C8-1648-B371-DA3D0E3CADA8}"/>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11" name="Oval 370">
            <a:extLst>
              <a:ext uri="{FF2B5EF4-FFF2-40B4-BE49-F238E27FC236}">
                <a16:creationId xmlns:a16="http://schemas.microsoft.com/office/drawing/2014/main" id="{0A92B48B-E012-1746-86B5-30295979B425}"/>
              </a:ext>
            </a:extLst>
          </p:cNvPr>
          <p:cNvSpPr>
            <a:spLocks noChangeArrowheads="1"/>
          </p:cNvSpPr>
          <p:nvPr userDrawn="1"/>
        </p:nvSpPr>
        <p:spPr bwMode="auto">
          <a:xfrm>
            <a:off x="453031" y="1609270"/>
            <a:ext cx="193698" cy="19369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0" i="0">
              <a:solidFill>
                <a:schemeClr val="accent1"/>
              </a:solidFill>
              <a:latin typeface="Myriad Pro" panose="020B0503030403020204" pitchFamily="34" charset="0"/>
            </a:endParaRPr>
          </a:p>
        </p:txBody>
      </p:sp>
      <p:sp>
        <p:nvSpPr>
          <p:cNvPr id="14" name="Chart Placeholder 2">
            <a:extLst>
              <a:ext uri="{FF2B5EF4-FFF2-40B4-BE49-F238E27FC236}">
                <a16:creationId xmlns:a16="http://schemas.microsoft.com/office/drawing/2014/main" id="{EF47CB95-63BF-604E-9BDC-DC656AD8E5E2}"/>
              </a:ext>
            </a:extLst>
          </p:cNvPr>
          <p:cNvSpPr>
            <a:spLocks noGrp="1"/>
          </p:cNvSpPr>
          <p:nvPr>
            <p:ph type="chart" sz="quarter" idx="10"/>
          </p:nvPr>
        </p:nvSpPr>
        <p:spPr>
          <a:xfrm>
            <a:off x="6342996" y="457200"/>
            <a:ext cx="5486400" cy="5791200"/>
          </a:xfrm>
        </p:spPr>
        <p:txBody>
          <a:bodyPr/>
          <a:lstStyle>
            <a:lvl1pPr>
              <a:defRPr>
                <a:solidFill>
                  <a:schemeClr val="bg1"/>
                </a:solidFill>
              </a:defRPr>
            </a:lvl1pPr>
          </a:lstStyle>
          <a:p>
            <a:r>
              <a:rPr lang="en-US"/>
              <a:t>Click icon to add chart</a:t>
            </a:r>
          </a:p>
        </p:txBody>
      </p:sp>
      <p:sp>
        <p:nvSpPr>
          <p:cNvPr id="8" name="Title">
            <a:extLst>
              <a:ext uri="{FF2B5EF4-FFF2-40B4-BE49-F238E27FC236}">
                <a16:creationId xmlns:a16="http://schemas.microsoft.com/office/drawing/2014/main" id="{81551A33-57ED-994B-A3E3-05D69202B888}"/>
              </a:ext>
            </a:extLst>
          </p:cNvPr>
          <p:cNvSpPr>
            <a:spLocks noGrp="1"/>
          </p:cNvSpPr>
          <p:nvPr>
            <p:ph type="title" hasCustomPrompt="1"/>
          </p:nvPr>
        </p:nvSpPr>
        <p:spPr>
          <a:xfrm>
            <a:off x="741217" y="1377970"/>
            <a:ext cx="5354783" cy="486663"/>
          </a:xfrm>
        </p:spPr>
        <p:txBody>
          <a:bodyPr lIns="0" tIns="0" rIns="0" bIns="0" anchor="t" anchorCtr="0">
            <a:normAutofit/>
          </a:bodyPr>
          <a:lstStyle>
            <a:lvl1pPr>
              <a:lnSpc>
                <a:spcPct val="100000"/>
              </a:lnSpc>
              <a:defRPr sz="3200" b="1" i="0" u="sng" spc="0" baseline="0">
                <a:solidFill>
                  <a:schemeClr val="accent1"/>
                </a:solidFill>
                <a:latin typeface="Myriad Pro" panose="020B0503030403020204" pitchFamily="34" charset="0"/>
              </a:defRPr>
            </a:lvl1pPr>
          </a:lstStyle>
          <a:p>
            <a:r>
              <a:rPr lang="en-US" dirty="0"/>
              <a:t>Slide Title, one line maximum</a:t>
            </a:r>
          </a:p>
        </p:txBody>
      </p:sp>
      <p:sp>
        <p:nvSpPr>
          <p:cNvPr id="10" name="Text Placeholder 2">
            <a:extLst>
              <a:ext uri="{FF2B5EF4-FFF2-40B4-BE49-F238E27FC236}">
                <a16:creationId xmlns:a16="http://schemas.microsoft.com/office/drawing/2014/main" id="{AEA94A59-FFCF-E345-BE96-6A1BDD65EB46}"/>
              </a:ext>
            </a:extLst>
          </p:cNvPr>
          <p:cNvSpPr>
            <a:spLocks noGrp="1"/>
          </p:cNvSpPr>
          <p:nvPr>
            <p:ph type="body" sz="quarter" idx="15"/>
          </p:nvPr>
        </p:nvSpPr>
        <p:spPr>
          <a:xfrm>
            <a:off x="727965" y="1981200"/>
            <a:ext cx="5368035" cy="3694386"/>
          </a:xfrm>
        </p:spPr>
        <p:txBody>
          <a:bodyPr/>
          <a:lstStyle>
            <a:lvl1pPr>
              <a:spcBef>
                <a:spcPts val="0"/>
              </a:spcBef>
              <a:defRPr sz="2000">
                <a:solidFill>
                  <a:schemeClr val="accent3"/>
                </a:solidFill>
              </a:defRPr>
            </a:lvl1pPr>
          </a:lstStyle>
          <a:p>
            <a:pPr lvl="0"/>
            <a:r>
              <a:rPr lang="en-US" dirty="0"/>
              <a:t>Click to edit Master text styles</a:t>
            </a:r>
          </a:p>
        </p:txBody>
      </p:sp>
      <p:sp>
        <p:nvSpPr>
          <p:cNvPr id="12" name="Picture Placeholder 2">
            <a:extLst>
              <a:ext uri="{FF2B5EF4-FFF2-40B4-BE49-F238E27FC236}">
                <a16:creationId xmlns:a16="http://schemas.microsoft.com/office/drawing/2014/main" id="{49824F3C-2845-8A45-AB0A-902F231B87D4}"/>
              </a:ext>
            </a:extLst>
          </p:cNvPr>
          <p:cNvSpPr>
            <a:spLocks noGrp="1"/>
          </p:cNvSpPr>
          <p:nvPr>
            <p:ph type="pic" sz="quarter" idx="17" hasCustomPrompt="1"/>
          </p:nvPr>
        </p:nvSpPr>
        <p:spPr>
          <a:xfrm>
            <a:off x="4463724" y="289592"/>
            <a:ext cx="1786041" cy="798786"/>
          </a:xfrm>
        </p:spPr>
        <p:txBody>
          <a:bodyPr/>
          <a:lstStyle>
            <a:lvl1pPr>
              <a:defRPr>
                <a:solidFill>
                  <a:schemeClr val="bg1"/>
                </a:solidFill>
              </a:defRPr>
            </a:lvl1pPr>
          </a:lstStyle>
          <a:p>
            <a:r>
              <a:rPr lang="en-US"/>
              <a:t>Drag Logo to add  or click icon to add</a:t>
            </a:r>
          </a:p>
        </p:txBody>
      </p:sp>
    </p:spTree>
    <p:extLst>
      <p:ext uri="{BB962C8B-B14F-4D97-AF65-F5344CB8AC3E}">
        <p14:creationId xmlns:p14="http://schemas.microsoft.com/office/powerpoint/2010/main" val="24010438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lide Rotate Title (Full IM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8F2BCB-2D45-694C-9A0A-919F61746DC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C5EF52CB-421A-974B-8F51-9FD0EAE8BA1C}"/>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16" name="Picture Placeholder 2">
            <a:extLst>
              <a:ext uri="{FF2B5EF4-FFF2-40B4-BE49-F238E27FC236}">
                <a16:creationId xmlns:a16="http://schemas.microsoft.com/office/drawing/2014/main" id="{CF129D3D-6E94-3148-9305-EC94B4A1A5B9}"/>
              </a:ext>
            </a:extLst>
          </p:cNvPr>
          <p:cNvSpPr>
            <a:spLocks noGrp="1"/>
          </p:cNvSpPr>
          <p:nvPr>
            <p:ph type="pic" sz="quarter" idx="13" hasCustomPrompt="1"/>
          </p:nvPr>
        </p:nvSpPr>
        <p:spPr>
          <a:xfrm>
            <a:off x="1460472" y="1398697"/>
            <a:ext cx="10274328" cy="4285823"/>
          </a:xfrm>
        </p:spPr>
        <p:txBody>
          <a:bodyPr/>
          <a:lstStyle>
            <a:lvl1pPr>
              <a:defRPr>
                <a:solidFill>
                  <a:schemeClr val="bg1"/>
                </a:solidFill>
              </a:defRPr>
            </a:lvl1pPr>
          </a:lstStyle>
          <a:p>
            <a:r>
              <a:rPr lang="en-US"/>
              <a:t>Drag picture to placeholder or click icon to add</a:t>
            </a:r>
          </a:p>
        </p:txBody>
      </p:sp>
      <p:sp>
        <p:nvSpPr>
          <p:cNvPr id="13" name="Title">
            <a:extLst>
              <a:ext uri="{FF2B5EF4-FFF2-40B4-BE49-F238E27FC236}">
                <a16:creationId xmlns:a16="http://schemas.microsoft.com/office/drawing/2014/main" id="{BE65F264-E427-714A-BC07-EF9184CEB2A4}"/>
              </a:ext>
            </a:extLst>
          </p:cNvPr>
          <p:cNvSpPr>
            <a:spLocks noGrp="1"/>
          </p:cNvSpPr>
          <p:nvPr>
            <p:ph type="title" hasCustomPrompt="1"/>
          </p:nvPr>
        </p:nvSpPr>
        <p:spPr>
          <a:xfrm rot="16200000">
            <a:off x="-1408462" y="3298276"/>
            <a:ext cx="4285823" cy="486663"/>
          </a:xfrm>
        </p:spPr>
        <p:txBody>
          <a:bodyPr lIns="0" tIns="0" rIns="0" bIns="0" anchor="t" anchorCtr="0">
            <a:noAutofit/>
          </a:bodyPr>
          <a:lstStyle>
            <a:lvl1pPr algn="ctr">
              <a:lnSpc>
                <a:spcPct val="100000"/>
              </a:lnSpc>
              <a:defRPr sz="3200" b="1" i="0" u="sng" spc="0" baseline="0">
                <a:solidFill>
                  <a:schemeClr val="accent1"/>
                </a:solidFill>
                <a:latin typeface="Myriad Pro" panose="020B0503030403020204" pitchFamily="34" charset="0"/>
              </a:defRPr>
            </a:lvl1pPr>
          </a:lstStyle>
          <a:p>
            <a:r>
              <a:rPr lang="en-US" dirty="0"/>
              <a:t>Slide Title, one line</a:t>
            </a:r>
          </a:p>
        </p:txBody>
      </p:sp>
    </p:spTree>
    <p:extLst>
      <p:ext uri="{BB962C8B-B14F-4D97-AF65-F5344CB8AC3E}">
        <p14:creationId xmlns:p14="http://schemas.microsoft.com/office/powerpoint/2010/main" val="349703785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Slide Rotate Title (Tab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8F2BCB-2D45-694C-9A0A-919F61746DC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C5EF52CB-421A-974B-8F51-9FD0EAE8BA1C}"/>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12" name="Table Placeholder 3">
            <a:extLst>
              <a:ext uri="{FF2B5EF4-FFF2-40B4-BE49-F238E27FC236}">
                <a16:creationId xmlns:a16="http://schemas.microsoft.com/office/drawing/2014/main" id="{1264D206-4530-6A4A-A385-E60305523A95}"/>
              </a:ext>
            </a:extLst>
          </p:cNvPr>
          <p:cNvSpPr>
            <a:spLocks noGrp="1"/>
          </p:cNvSpPr>
          <p:nvPr>
            <p:ph type="tbl" sz="quarter" idx="10"/>
          </p:nvPr>
        </p:nvSpPr>
        <p:spPr>
          <a:xfrm>
            <a:off x="1460472" y="1398697"/>
            <a:ext cx="10274328" cy="4285824"/>
          </a:xfrm>
        </p:spPr>
        <p:txBody>
          <a:bodyPr/>
          <a:lstStyle>
            <a:lvl1pPr>
              <a:defRPr>
                <a:solidFill>
                  <a:schemeClr val="bg1"/>
                </a:solidFill>
              </a:defRPr>
            </a:lvl1pPr>
          </a:lstStyle>
          <a:p>
            <a:r>
              <a:rPr lang="en-US"/>
              <a:t>Click icon to add table</a:t>
            </a:r>
          </a:p>
        </p:txBody>
      </p:sp>
      <p:sp>
        <p:nvSpPr>
          <p:cNvPr id="13" name="Title">
            <a:extLst>
              <a:ext uri="{FF2B5EF4-FFF2-40B4-BE49-F238E27FC236}">
                <a16:creationId xmlns:a16="http://schemas.microsoft.com/office/drawing/2014/main" id="{1CE1A5EE-2DF5-0147-9BD0-50F0C8CC5018}"/>
              </a:ext>
            </a:extLst>
          </p:cNvPr>
          <p:cNvSpPr>
            <a:spLocks noGrp="1"/>
          </p:cNvSpPr>
          <p:nvPr>
            <p:ph type="title" hasCustomPrompt="1"/>
          </p:nvPr>
        </p:nvSpPr>
        <p:spPr>
          <a:xfrm rot="16200000">
            <a:off x="-1408462" y="3298276"/>
            <a:ext cx="4285823" cy="486663"/>
          </a:xfrm>
        </p:spPr>
        <p:txBody>
          <a:bodyPr lIns="0" tIns="0" rIns="0" bIns="0" anchor="t" anchorCtr="0">
            <a:normAutofit/>
          </a:bodyPr>
          <a:lstStyle>
            <a:lvl1pPr algn="ctr">
              <a:lnSpc>
                <a:spcPct val="100000"/>
              </a:lnSpc>
              <a:defRPr sz="3200" b="1" i="0" u="sng" spc="0" baseline="0">
                <a:solidFill>
                  <a:schemeClr val="accent1"/>
                </a:solidFill>
                <a:latin typeface="Myriad Pro" panose="020B0503030403020204" pitchFamily="34" charset="0"/>
              </a:defRPr>
            </a:lvl1pPr>
          </a:lstStyle>
          <a:p>
            <a:r>
              <a:rPr lang="en-US" dirty="0"/>
              <a:t>Slide Title, one line</a:t>
            </a:r>
          </a:p>
        </p:txBody>
      </p:sp>
    </p:spTree>
    <p:extLst>
      <p:ext uri="{BB962C8B-B14F-4D97-AF65-F5344CB8AC3E}">
        <p14:creationId xmlns:p14="http://schemas.microsoft.com/office/powerpoint/2010/main" val="31209258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Slide Rotate Title (Char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8F2BCB-2D45-694C-9A0A-919F61746DC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C5EF52CB-421A-974B-8F51-9FD0EAE8BA1C}"/>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13" name="Chart Placeholder 2">
            <a:extLst>
              <a:ext uri="{FF2B5EF4-FFF2-40B4-BE49-F238E27FC236}">
                <a16:creationId xmlns:a16="http://schemas.microsoft.com/office/drawing/2014/main" id="{A004DF89-1F23-DA43-898A-2D877A0A1F31}"/>
              </a:ext>
            </a:extLst>
          </p:cNvPr>
          <p:cNvSpPr>
            <a:spLocks noGrp="1"/>
          </p:cNvSpPr>
          <p:nvPr>
            <p:ph type="chart" sz="quarter" idx="11"/>
          </p:nvPr>
        </p:nvSpPr>
        <p:spPr>
          <a:xfrm>
            <a:off x="1460472" y="1398697"/>
            <a:ext cx="10274328" cy="4285824"/>
          </a:xfrm>
        </p:spPr>
        <p:txBody>
          <a:bodyPr/>
          <a:lstStyle>
            <a:lvl1pPr>
              <a:defRPr>
                <a:solidFill>
                  <a:schemeClr val="bg1"/>
                </a:solidFill>
              </a:defRPr>
            </a:lvl1pPr>
          </a:lstStyle>
          <a:p>
            <a:r>
              <a:rPr lang="en-US"/>
              <a:t>Click icon to add chart</a:t>
            </a:r>
          </a:p>
        </p:txBody>
      </p:sp>
      <p:sp>
        <p:nvSpPr>
          <p:cNvPr id="8" name="Title">
            <a:extLst>
              <a:ext uri="{FF2B5EF4-FFF2-40B4-BE49-F238E27FC236}">
                <a16:creationId xmlns:a16="http://schemas.microsoft.com/office/drawing/2014/main" id="{54A61C00-055D-1043-A293-6E3CE2CB2DF0}"/>
              </a:ext>
            </a:extLst>
          </p:cNvPr>
          <p:cNvSpPr>
            <a:spLocks noGrp="1"/>
          </p:cNvSpPr>
          <p:nvPr>
            <p:ph type="title" hasCustomPrompt="1"/>
          </p:nvPr>
        </p:nvSpPr>
        <p:spPr>
          <a:xfrm rot="16200000">
            <a:off x="-1408462" y="3298276"/>
            <a:ext cx="4285823" cy="486663"/>
          </a:xfrm>
        </p:spPr>
        <p:txBody>
          <a:bodyPr lIns="0" tIns="0" rIns="0" bIns="0" anchor="t" anchorCtr="0">
            <a:noAutofit/>
          </a:bodyPr>
          <a:lstStyle>
            <a:lvl1pPr algn="ctr">
              <a:lnSpc>
                <a:spcPct val="100000"/>
              </a:lnSpc>
              <a:defRPr sz="3200" b="1" i="0" u="sng" spc="0" baseline="0">
                <a:solidFill>
                  <a:schemeClr val="accent1"/>
                </a:solidFill>
                <a:latin typeface="Myriad Pro" panose="020B0503030403020204" pitchFamily="34" charset="0"/>
              </a:defRPr>
            </a:lvl1pPr>
          </a:lstStyle>
          <a:p>
            <a:r>
              <a:rPr lang="en-US" dirty="0"/>
              <a:t>Slide Title, one line</a:t>
            </a:r>
          </a:p>
        </p:txBody>
      </p:sp>
    </p:spTree>
    <p:extLst>
      <p:ext uri="{BB962C8B-B14F-4D97-AF65-F5344CB8AC3E}">
        <p14:creationId xmlns:p14="http://schemas.microsoft.com/office/powerpoint/2010/main" val="13651358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84F38B-DD94-924F-98CD-07C8F52EF1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DAE29135-E48A-C14A-BB0E-05270053C956}"/>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4" name="Picture Placeholder 2">
            <a:extLst>
              <a:ext uri="{FF2B5EF4-FFF2-40B4-BE49-F238E27FC236}">
                <a16:creationId xmlns:a16="http://schemas.microsoft.com/office/drawing/2014/main" id="{EA1FFF4A-7A46-7145-95C6-94C5D4DCA2C8}"/>
              </a:ext>
            </a:extLst>
          </p:cNvPr>
          <p:cNvSpPr>
            <a:spLocks noGrp="1"/>
          </p:cNvSpPr>
          <p:nvPr>
            <p:ph type="pic" sz="quarter" idx="17" hasCustomPrompt="1"/>
          </p:nvPr>
        </p:nvSpPr>
        <p:spPr>
          <a:xfrm>
            <a:off x="10085940" y="289592"/>
            <a:ext cx="1786041" cy="798786"/>
          </a:xfrm>
        </p:spPr>
        <p:txBody>
          <a:bodyPr/>
          <a:lstStyle>
            <a:lvl1pPr>
              <a:defRPr>
                <a:solidFill>
                  <a:schemeClr val="bg1"/>
                </a:solidFill>
              </a:defRPr>
            </a:lvl1pPr>
          </a:lstStyle>
          <a:p>
            <a:r>
              <a:rPr lang="en-US"/>
              <a:t>Drag Logo to add  or click icon to add</a:t>
            </a:r>
          </a:p>
        </p:txBody>
      </p:sp>
    </p:spTree>
    <p:extLst>
      <p:ext uri="{BB962C8B-B14F-4D97-AF65-F5344CB8AC3E}">
        <p14:creationId xmlns:p14="http://schemas.microsoft.com/office/powerpoint/2010/main" val="18018590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Large Title + Medium Sub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3F2EA24-7FCF-AC42-93EA-657E55535AA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7" name="Text Placeholder 21">
            <a:extLst>
              <a:ext uri="{FF2B5EF4-FFF2-40B4-BE49-F238E27FC236}">
                <a16:creationId xmlns:a16="http://schemas.microsoft.com/office/drawing/2014/main" id="{77703177-0219-614B-B388-B73B2DCCAD53}"/>
              </a:ext>
            </a:extLst>
          </p:cNvPr>
          <p:cNvSpPr>
            <a:spLocks noGrp="1"/>
          </p:cNvSpPr>
          <p:nvPr>
            <p:ph type="body" sz="quarter" idx="10" hasCustomPrompt="1"/>
          </p:nvPr>
        </p:nvSpPr>
        <p:spPr>
          <a:xfrm>
            <a:off x="476250" y="3630724"/>
            <a:ext cx="5619750" cy="880362"/>
          </a:xfrm>
        </p:spPr>
        <p:txBody>
          <a:bodyPr/>
          <a:lstStyle>
            <a:lvl1pPr>
              <a:lnSpc>
                <a:spcPct val="100000"/>
              </a:lnSpc>
              <a:spcBef>
                <a:spcPts val="0"/>
              </a:spcBef>
              <a:defRPr sz="2400" b="0" i="0">
                <a:solidFill>
                  <a:schemeClr val="accent3"/>
                </a:solidFill>
                <a:latin typeface="Myriad Pro" panose="020B0503030403020204" pitchFamily="34" charset="0"/>
              </a:defRPr>
            </a:lvl1pPr>
          </a:lstStyle>
          <a:p>
            <a:pPr lvl="0"/>
            <a:r>
              <a:rPr lang="en-US" dirty="0"/>
              <a:t>Medium Length Subtitle,</a:t>
            </a:r>
          </a:p>
          <a:p>
            <a:pPr lvl="0"/>
            <a:r>
              <a:rPr lang="en-US" dirty="0"/>
              <a:t>two lines maximum</a:t>
            </a:r>
          </a:p>
        </p:txBody>
      </p:sp>
      <p:sp>
        <p:nvSpPr>
          <p:cNvPr id="6" name="Title">
            <a:extLst>
              <a:ext uri="{FF2B5EF4-FFF2-40B4-BE49-F238E27FC236}">
                <a16:creationId xmlns:a16="http://schemas.microsoft.com/office/drawing/2014/main" id="{6021FDC9-DB30-2948-90B3-5911E755D519}"/>
              </a:ext>
            </a:extLst>
          </p:cNvPr>
          <p:cNvSpPr>
            <a:spLocks noGrp="1"/>
          </p:cNvSpPr>
          <p:nvPr>
            <p:ph type="title" hasCustomPrompt="1"/>
          </p:nvPr>
        </p:nvSpPr>
        <p:spPr>
          <a:xfrm>
            <a:off x="476249" y="1721427"/>
            <a:ext cx="7923831" cy="1610114"/>
          </a:xfrm>
        </p:spPr>
        <p:txBody>
          <a:bodyPr lIns="0" tIns="0" rIns="0" bIns="0" anchor="t" anchorCtr="0">
            <a:normAutofit/>
          </a:bodyPr>
          <a:lstStyle>
            <a:lvl1pPr>
              <a:lnSpc>
                <a:spcPct val="80000"/>
              </a:lnSpc>
              <a:defRPr sz="6400" b="1" i="0" spc="-90" baseline="0">
                <a:solidFill>
                  <a:schemeClr val="accent1"/>
                </a:solidFill>
                <a:latin typeface="Myriad Pro" panose="020B0503030403020204" pitchFamily="34" charset="0"/>
              </a:defRPr>
            </a:lvl1pPr>
          </a:lstStyle>
          <a:p>
            <a:r>
              <a:rPr lang="en-US" dirty="0"/>
              <a:t>Large title,</a:t>
            </a:r>
            <a:br>
              <a:rPr lang="en-US" dirty="0"/>
            </a:br>
            <a:r>
              <a:rPr lang="en-US" dirty="0"/>
              <a:t>two lines</a:t>
            </a:r>
          </a:p>
        </p:txBody>
      </p:sp>
    </p:spTree>
    <p:extLst>
      <p:ext uri="{BB962C8B-B14F-4D97-AF65-F5344CB8AC3E}">
        <p14:creationId xmlns:p14="http://schemas.microsoft.com/office/powerpoint/2010/main" val="347376587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Pallet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84F38B-DD94-924F-98CD-07C8F52EF1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DAE29135-E48A-C14A-BB0E-05270053C956}"/>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5" name="Rounded Rectangle 4">
            <a:extLst>
              <a:ext uri="{FF2B5EF4-FFF2-40B4-BE49-F238E27FC236}">
                <a16:creationId xmlns:a16="http://schemas.microsoft.com/office/drawing/2014/main" id="{9844291C-0381-424E-AC46-6567F08910DA}"/>
              </a:ext>
            </a:extLst>
          </p:cNvPr>
          <p:cNvSpPr/>
          <p:nvPr userDrawn="1"/>
        </p:nvSpPr>
        <p:spPr>
          <a:xfrm>
            <a:off x="4302416" y="830954"/>
            <a:ext cx="3574242" cy="53602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b="0" i="0">
              <a:latin typeface="Myriad Pro" panose="020B0503030403020204" pitchFamily="34" charset="0"/>
            </a:endParaRPr>
          </a:p>
        </p:txBody>
      </p:sp>
      <p:sp>
        <p:nvSpPr>
          <p:cNvPr id="6" name="Rounded Rectangle 5">
            <a:extLst>
              <a:ext uri="{FF2B5EF4-FFF2-40B4-BE49-F238E27FC236}">
                <a16:creationId xmlns:a16="http://schemas.microsoft.com/office/drawing/2014/main" id="{09E8BE6A-1D78-404E-84F1-EE3060F0C2E8}"/>
              </a:ext>
            </a:extLst>
          </p:cNvPr>
          <p:cNvSpPr/>
          <p:nvPr userDrawn="1"/>
        </p:nvSpPr>
        <p:spPr>
          <a:xfrm>
            <a:off x="4400229" y="829794"/>
            <a:ext cx="3391542" cy="53602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b="0" i="0">
              <a:latin typeface="Myriad Pro" panose="020B0503030403020204" pitchFamily="34" charset="0"/>
            </a:endParaRPr>
          </a:p>
        </p:txBody>
      </p:sp>
      <p:sp>
        <p:nvSpPr>
          <p:cNvPr id="7" name="Title">
            <a:extLst>
              <a:ext uri="{FF2B5EF4-FFF2-40B4-BE49-F238E27FC236}">
                <a16:creationId xmlns:a16="http://schemas.microsoft.com/office/drawing/2014/main" id="{BE8DCA7A-0880-3A41-BF03-073936D72995}"/>
              </a:ext>
            </a:extLst>
          </p:cNvPr>
          <p:cNvSpPr txBox="1">
            <a:spLocks/>
          </p:cNvSpPr>
          <p:nvPr userDrawn="1"/>
        </p:nvSpPr>
        <p:spPr>
          <a:xfrm>
            <a:off x="4794272" y="920271"/>
            <a:ext cx="2633412" cy="536028"/>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6400" b="1" i="0" kern="1200" spc="-90" baseline="0">
                <a:solidFill>
                  <a:schemeClr val="accent1"/>
                </a:solidFill>
                <a:latin typeface="Myriad Pro" panose="020B0503030403020204" pitchFamily="34" charset="0"/>
                <a:ea typeface="+mj-ea"/>
                <a:cs typeface="+mj-cs"/>
              </a:defRPr>
            </a:lvl1pPr>
          </a:lstStyle>
          <a:p>
            <a:pPr algn="ctr"/>
            <a:r>
              <a:rPr lang="en-US" sz="3200" b="1" i="0" spc="0">
                <a:solidFill>
                  <a:schemeClr val="bg1"/>
                </a:solidFill>
                <a:latin typeface="Myriad Pro" panose="020B0503030403020204" pitchFamily="34" charset="0"/>
              </a:rPr>
              <a:t>Color Pallets</a:t>
            </a:r>
          </a:p>
        </p:txBody>
      </p:sp>
      <p:pic>
        <p:nvPicPr>
          <p:cNvPr id="9" name="Picture 8">
            <a:extLst>
              <a:ext uri="{FF2B5EF4-FFF2-40B4-BE49-F238E27FC236}">
                <a16:creationId xmlns:a16="http://schemas.microsoft.com/office/drawing/2014/main" id="{8F2B0635-AC7F-9D45-9609-75BA34AAFC7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776901" y="1325451"/>
            <a:ext cx="8668154" cy="4862825"/>
          </a:xfrm>
          <a:prstGeom prst="rect">
            <a:avLst/>
          </a:prstGeom>
        </p:spPr>
      </p:pic>
    </p:spTree>
    <p:extLst>
      <p:ext uri="{BB962C8B-B14F-4D97-AF65-F5344CB8AC3E}">
        <p14:creationId xmlns:p14="http://schemas.microsoft.com/office/powerpoint/2010/main" val="19553306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nt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84F38B-DD94-924F-98CD-07C8F52EF1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DAE29135-E48A-C14A-BB0E-05270053C956}"/>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9" name="Rounded Rectangle 8">
            <a:extLst>
              <a:ext uri="{FF2B5EF4-FFF2-40B4-BE49-F238E27FC236}">
                <a16:creationId xmlns:a16="http://schemas.microsoft.com/office/drawing/2014/main" id="{1BD38050-EC63-E745-A47E-54FFAF858101}"/>
              </a:ext>
            </a:extLst>
          </p:cNvPr>
          <p:cNvSpPr/>
          <p:nvPr userDrawn="1"/>
        </p:nvSpPr>
        <p:spPr>
          <a:xfrm>
            <a:off x="4302416" y="830954"/>
            <a:ext cx="3574242" cy="53602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b="0" i="0">
              <a:latin typeface="Myriad Pro" panose="020B0503030403020204" pitchFamily="34" charset="0"/>
            </a:endParaRPr>
          </a:p>
        </p:txBody>
      </p:sp>
      <p:sp>
        <p:nvSpPr>
          <p:cNvPr id="10" name="Rounded Rectangle 9">
            <a:extLst>
              <a:ext uri="{FF2B5EF4-FFF2-40B4-BE49-F238E27FC236}">
                <a16:creationId xmlns:a16="http://schemas.microsoft.com/office/drawing/2014/main" id="{15B6EED2-F4B1-BA46-BE6B-CA9D6C29151C}"/>
              </a:ext>
            </a:extLst>
          </p:cNvPr>
          <p:cNvSpPr/>
          <p:nvPr userDrawn="1"/>
        </p:nvSpPr>
        <p:spPr>
          <a:xfrm>
            <a:off x="4400229" y="829794"/>
            <a:ext cx="3391542" cy="53602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b="0" i="0">
              <a:latin typeface="Myriad Pro" panose="020B0503030403020204" pitchFamily="34" charset="0"/>
            </a:endParaRPr>
          </a:p>
        </p:txBody>
      </p:sp>
      <p:sp>
        <p:nvSpPr>
          <p:cNvPr id="11" name="Title">
            <a:extLst>
              <a:ext uri="{FF2B5EF4-FFF2-40B4-BE49-F238E27FC236}">
                <a16:creationId xmlns:a16="http://schemas.microsoft.com/office/drawing/2014/main" id="{B6E8BFC3-1477-7B42-9F2A-6E60E8E8012E}"/>
              </a:ext>
            </a:extLst>
          </p:cNvPr>
          <p:cNvSpPr txBox="1">
            <a:spLocks/>
          </p:cNvSpPr>
          <p:nvPr userDrawn="1"/>
        </p:nvSpPr>
        <p:spPr>
          <a:xfrm>
            <a:off x="4794272" y="920271"/>
            <a:ext cx="2633412" cy="536028"/>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6400" b="1" i="0" kern="1200" spc="-90" baseline="0">
                <a:solidFill>
                  <a:schemeClr val="accent1"/>
                </a:solidFill>
                <a:latin typeface="Myriad Pro" panose="020B0503030403020204" pitchFamily="34" charset="0"/>
                <a:ea typeface="+mj-ea"/>
                <a:cs typeface="+mj-cs"/>
              </a:defRPr>
            </a:lvl1pPr>
          </a:lstStyle>
          <a:p>
            <a:pPr algn="ctr"/>
            <a:r>
              <a:rPr lang="en-US" sz="3200" b="1" i="0" spc="0">
                <a:solidFill>
                  <a:schemeClr val="bg1"/>
                </a:solidFill>
                <a:latin typeface="Myriad Pro" panose="020B0503030403020204" pitchFamily="34" charset="0"/>
              </a:rPr>
              <a:t>Fonts</a:t>
            </a:r>
          </a:p>
        </p:txBody>
      </p:sp>
      <p:sp>
        <p:nvSpPr>
          <p:cNvPr id="12" name="Title">
            <a:extLst>
              <a:ext uri="{FF2B5EF4-FFF2-40B4-BE49-F238E27FC236}">
                <a16:creationId xmlns:a16="http://schemas.microsoft.com/office/drawing/2014/main" id="{127B2023-B2A4-A14B-8BFC-69222B54485A}"/>
              </a:ext>
            </a:extLst>
          </p:cNvPr>
          <p:cNvSpPr txBox="1">
            <a:spLocks/>
          </p:cNvSpPr>
          <p:nvPr userDrawn="1"/>
        </p:nvSpPr>
        <p:spPr>
          <a:xfrm>
            <a:off x="1344539" y="1974478"/>
            <a:ext cx="3743654" cy="536028"/>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6400" b="1" i="0" kern="1200" spc="-90" baseline="0">
                <a:solidFill>
                  <a:schemeClr val="accent1"/>
                </a:solidFill>
                <a:latin typeface="Myriad Pro" panose="020B0503030403020204" pitchFamily="34" charset="0"/>
                <a:ea typeface="+mj-ea"/>
                <a:cs typeface="+mj-cs"/>
              </a:defRPr>
            </a:lvl1pPr>
          </a:lstStyle>
          <a:p>
            <a:pPr algn="ctr"/>
            <a:r>
              <a:rPr lang="en-US" sz="3200" b="1" i="0" u="sng" spc="0">
                <a:solidFill>
                  <a:schemeClr val="accent2"/>
                </a:solidFill>
                <a:latin typeface="Myriad Pro" panose="020B0503030403020204" pitchFamily="34" charset="0"/>
              </a:rPr>
              <a:t>English Font Myriad</a:t>
            </a:r>
          </a:p>
        </p:txBody>
      </p:sp>
      <p:sp>
        <p:nvSpPr>
          <p:cNvPr id="13" name="Title">
            <a:extLst>
              <a:ext uri="{FF2B5EF4-FFF2-40B4-BE49-F238E27FC236}">
                <a16:creationId xmlns:a16="http://schemas.microsoft.com/office/drawing/2014/main" id="{480B20FB-ED5B-6647-8564-B11EC821824E}"/>
              </a:ext>
            </a:extLst>
          </p:cNvPr>
          <p:cNvSpPr txBox="1">
            <a:spLocks/>
          </p:cNvSpPr>
          <p:nvPr userDrawn="1"/>
        </p:nvSpPr>
        <p:spPr>
          <a:xfrm>
            <a:off x="1403531" y="2600984"/>
            <a:ext cx="5470605" cy="536028"/>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6400" b="1" i="0" kern="1200" spc="-90" baseline="0">
                <a:solidFill>
                  <a:schemeClr val="accent1"/>
                </a:solidFill>
                <a:latin typeface="Myriad Pro" panose="020B0503030403020204" pitchFamily="34" charset="0"/>
                <a:ea typeface="+mj-ea"/>
                <a:cs typeface="+mj-cs"/>
              </a:defRPr>
            </a:lvl1pPr>
          </a:lstStyle>
          <a:p>
            <a:pPr algn="l"/>
            <a:r>
              <a:rPr lang="en-US" sz="2800" b="0" i="0" spc="0">
                <a:solidFill>
                  <a:schemeClr val="accent1"/>
                </a:solidFill>
                <a:latin typeface="Myriad Pro" panose="020B0503030403020204" pitchFamily="34" charset="0"/>
              </a:rPr>
              <a:t>Myriad Pro Regular</a:t>
            </a:r>
          </a:p>
        </p:txBody>
      </p:sp>
      <p:sp>
        <p:nvSpPr>
          <p:cNvPr id="14" name="Title">
            <a:extLst>
              <a:ext uri="{FF2B5EF4-FFF2-40B4-BE49-F238E27FC236}">
                <a16:creationId xmlns:a16="http://schemas.microsoft.com/office/drawing/2014/main" id="{60FD2A70-5695-B641-A0F0-DE558CB6FE79}"/>
              </a:ext>
            </a:extLst>
          </p:cNvPr>
          <p:cNvSpPr txBox="1">
            <a:spLocks/>
          </p:cNvSpPr>
          <p:nvPr userDrawn="1"/>
        </p:nvSpPr>
        <p:spPr>
          <a:xfrm>
            <a:off x="1403531" y="3751358"/>
            <a:ext cx="5470605" cy="536028"/>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6400" b="1" i="0" kern="1200" spc="-90" baseline="0">
                <a:solidFill>
                  <a:schemeClr val="accent1"/>
                </a:solidFill>
                <a:latin typeface="Myriad Pro" panose="020B0503030403020204" pitchFamily="34" charset="0"/>
                <a:ea typeface="+mj-ea"/>
                <a:cs typeface="+mj-cs"/>
              </a:defRPr>
            </a:lvl1pPr>
          </a:lstStyle>
          <a:p>
            <a:pPr algn="l"/>
            <a:r>
              <a:rPr lang="en-US" sz="2800" b="1" i="0" spc="0" dirty="0">
                <a:solidFill>
                  <a:schemeClr val="accent1"/>
                </a:solidFill>
                <a:latin typeface="Myriad Pro Light" panose="020B0503030403020204" pitchFamily="34" charset="0"/>
              </a:rPr>
              <a:t>Myriad Pro Semi Bold</a:t>
            </a:r>
          </a:p>
        </p:txBody>
      </p:sp>
      <p:sp>
        <p:nvSpPr>
          <p:cNvPr id="15" name="Title">
            <a:extLst>
              <a:ext uri="{FF2B5EF4-FFF2-40B4-BE49-F238E27FC236}">
                <a16:creationId xmlns:a16="http://schemas.microsoft.com/office/drawing/2014/main" id="{AE84DC0A-1848-EF48-8CA4-C90F9C5DC256}"/>
              </a:ext>
            </a:extLst>
          </p:cNvPr>
          <p:cNvSpPr txBox="1">
            <a:spLocks/>
          </p:cNvSpPr>
          <p:nvPr userDrawn="1"/>
        </p:nvSpPr>
        <p:spPr>
          <a:xfrm>
            <a:off x="1403531" y="4837562"/>
            <a:ext cx="5470605" cy="536028"/>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6400" b="1" i="0" kern="1200" spc="-90" baseline="0">
                <a:solidFill>
                  <a:schemeClr val="accent1"/>
                </a:solidFill>
                <a:latin typeface="Myriad Pro" panose="020B0503030403020204" pitchFamily="34" charset="0"/>
                <a:ea typeface="+mj-ea"/>
                <a:cs typeface="+mj-cs"/>
              </a:defRPr>
            </a:lvl1pPr>
          </a:lstStyle>
          <a:p>
            <a:pPr algn="l"/>
            <a:r>
              <a:rPr lang="en-US" sz="2800" b="1" i="0" spc="0">
                <a:solidFill>
                  <a:schemeClr val="accent1"/>
                </a:solidFill>
                <a:latin typeface="Myriad Pro" panose="020B0503030403020204" pitchFamily="34" charset="0"/>
              </a:rPr>
              <a:t>Myriad Pro Bold</a:t>
            </a:r>
          </a:p>
        </p:txBody>
      </p:sp>
      <p:sp>
        <p:nvSpPr>
          <p:cNvPr id="16" name="Title">
            <a:extLst>
              <a:ext uri="{FF2B5EF4-FFF2-40B4-BE49-F238E27FC236}">
                <a16:creationId xmlns:a16="http://schemas.microsoft.com/office/drawing/2014/main" id="{7F419976-3838-3342-A150-1915069F45C5}"/>
              </a:ext>
            </a:extLst>
          </p:cNvPr>
          <p:cNvSpPr txBox="1">
            <a:spLocks/>
          </p:cNvSpPr>
          <p:nvPr userDrawn="1"/>
        </p:nvSpPr>
        <p:spPr>
          <a:xfrm>
            <a:off x="1403531" y="3176171"/>
            <a:ext cx="5470605" cy="536028"/>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6400" b="1" i="0" kern="1200" spc="-90" baseline="0">
                <a:solidFill>
                  <a:schemeClr val="accent1"/>
                </a:solidFill>
                <a:latin typeface="Myriad Pro" panose="020B0503030403020204" pitchFamily="34" charset="0"/>
                <a:ea typeface="+mj-ea"/>
                <a:cs typeface="+mj-cs"/>
              </a:defRPr>
            </a:lvl1pPr>
          </a:lstStyle>
          <a:p>
            <a:pPr algn="l"/>
            <a:r>
              <a:rPr lang="en-US" sz="2800" b="0" i="1" spc="0">
                <a:solidFill>
                  <a:schemeClr val="accent1"/>
                </a:solidFill>
                <a:latin typeface="Myriad Pro" panose="020B0503030403020204" pitchFamily="34" charset="0"/>
              </a:rPr>
              <a:t>Myriad Pro Italic</a:t>
            </a:r>
          </a:p>
        </p:txBody>
      </p:sp>
      <p:sp>
        <p:nvSpPr>
          <p:cNvPr id="17" name="Title">
            <a:extLst>
              <a:ext uri="{FF2B5EF4-FFF2-40B4-BE49-F238E27FC236}">
                <a16:creationId xmlns:a16="http://schemas.microsoft.com/office/drawing/2014/main" id="{2FAFA67A-918B-194F-8284-FFF14295A047}"/>
              </a:ext>
            </a:extLst>
          </p:cNvPr>
          <p:cNvSpPr txBox="1">
            <a:spLocks/>
          </p:cNvSpPr>
          <p:nvPr userDrawn="1"/>
        </p:nvSpPr>
        <p:spPr>
          <a:xfrm>
            <a:off x="1403531" y="4282300"/>
            <a:ext cx="5470605" cy="536028"/>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6400" b="1" i="0" kern="1200" spc="-90" baseline="0">
                <a:solidFill>
                  <a:schemeClr val="accent1"/>
                </a:solidFill>
                <a:latin typeface="Myriad Pro" panose="020B0503030403020204" pitchFamily="34" charset="0"/>
                <a:ea typeface="+mj-ea"/>
                <a:cs typeface="+mj-cs"/>
              </a:defRPr>
            </a:lvl1pPr>
          </a:lstStyle>
          <a:p>
            <a:pPr algn="l"/>
            <a:r>
              <a:rPr lang="en-US" sz="2800" b="1" i="1" spc="0" dirty="0">
                <a:solidFill>
                  <a:schemeClr val="accent1"/>
                </a:solidFill>
                <a:latin typeface="Myriad Pro Light" panose="020B0503030403020204" pitchFamily="34" charset="0"/>
              </a:rPr>
              <a:t>Myriad Pro Semi Bold Italic</a:t>
            </a:r>
          </a:p>
        </p:txBody>
      </p:sp>
      <p:sp>
        <p:nvSpPr>
          <p:cNvPr id="18" name="Title">
            <a:extLst>
              <a:ext uri="{FF2B5EF4-FFF2-40B4-BE49-F238E27FC236}">
                <a16:creationId xmlns:a16="http://schemas.microsoft.com/office/drawing/2014/main" id="{72A9D849-AEC9-274C-8A4B-6A5D94ADE6C5}"/>
              </a:ext>
            </a:extLst>
          </p:cNvPr>
          <p:cNvSpPr txBox="1">
            <a:spLocks/>
          </p:cNvSpPr>
          <p:nvPr userDrawn="1"/>
        </p:nvSpPr>
        <p:spPr>
          <a:xfrm>
            <a:off x="1403531" y="5339007"/>
            <a:ext cx="5470605" cy="536028"/>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6400" b="1" i="0" kern="1200" spc="-90" baseline="0">
                <a:solidFill>
                  <a:schemeClr val="accent1"/>
                </a:solidFill>
                <a:latin typeface="Myriad Pro" panose="020B0503030403020204" pitchFamily="34" charset="0"/>
                <a:ea typeface="+mj-ea"/>
                <a:cs typeface="+mj-cs"/>
              </a:defRPr>
            </a:lvl1pPr>
          </a:lstStyle>
          <a:p>
            <a:pPr algn="l"/>
            <a:r>
              <a:rPr lang="en-US" sz="2800" b="1" i="1" spc="0">
                <a:solidFill>
                  <a:schemeClr val="accent1"/>
                </a:solidFill>
                <a:latin typeface="Myriad Pro" panose="020B0503030403020204" pitchFamily="34" charset="0"/>
              </a:rPr>
              <a:t>Myriad Pro Bold Italic</a:t>
            </a:r>
          </a:p>
        </p:txBody>
      </p:sp>
      <p:sp>
        <p:nvSpPr>
          <p:cNvPr id="20" name="Title">
            <a:extLst>
              <a:ext uri="{FF2B5EF4-FFF2-40B4-BE49-F238E27FC236}">
                <a16:creationId xmlns:a16="http://schemas.microsoft.com/office/drawing/2014/main" id="{4BA553E1-6360-BC41-B8F3-B272CCCA8611}"/>
              </a:ext>
            </a:extLst>
          </p:cNvPr>
          <p:cNvSpPr txBox="1">
            <a:spLocks/>
          </p:cNvSpPr>
          <p:nvPr userDrawn="1"/>
        </p:nvSpPr>
        <p:spPr>
          <a:xfrm>
            <a:off x="6627550" y="2851705"/>
            <a:ext cx="4195837" cy="536028"/>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6400" b="1" i="0" kern="1200" spc="-90" baseline="0">
                <a:solidFill>
                  <a:schemeClr val="accent1"/>
                </a:solidFill>
                <a:latin typeface="Myriad Pro" panose="020B0503030403020204" pitchFamily="34" charset="0"/>
                <a:ea typeface="+mj-ea"/>
                <a:cs typeface="+mj-cs"/>
              </a:defRPr>
            </a:lvl1pPr>
          </a:lstStyle>
          <a:p>
            <a:pPr algn="r"/>
            <a:r>
              <a:rPr lang="ar-SA" sz="2800" b="0" i="0" spc="0">
                <a:solidFill>
                  <a:schemeClr val="accent1"/>
                </a:solidFill>
                <a:latin typeface="AlGhadTV" pitchFamily="2" charset="-78"/>
                <a:cs typeface="AlGhadTV" pitchFamily="2" charset="-78"/>
              </a:rPr>
              <a:t>خط عربي رفيع</a:t>
            </a:r>
            <a:endParaRPr lang="en-US" sz="2800" b="0" i="0" spc="0">
              <a:solidFill>
                <a:schemeClr val="accent1"/>
              </a:solidFill>
              <a:latin typeface="AlGhadTV" pitchFamily="2" charset="-78"/>
              <a:cs typeface="AlGhadTV" pitchFamily="2" charset="-78"/>
            </a:endParaRPr>
          </a:p>
        </p:txBody>
      </p:sp>
      <p:sp>
        <p:nvSpPr>
          <p:cNvPr id="21" name="Title">
            <a:extLst>
              <a:ext uri="{FF2B5EF4-FFF2-40B4-BE49-F238E27FC236}">
                <a16:creationId xmlns:a16="http://schemas.microsoft.com/office/drawing/2014/main" id="{A86966EE-BDB3-A34A-ADDE-57E4CF28CF79}"/>
              </a:ext>
            </a:extLst>
          </p:cNvPr>
          <p:cNvSpPr txBox="1">
            <a:spLocks/>
          </p:cNvSpPr>
          <p:nvPr userDrawn="1"/>
        </p:nvSpPr>
        <p:spPr>
          <a:xfrm>
            <a:off x="6627550" y="3426892"/>
            <a:ext cx="4195837" cy="536028"/>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6400" b="1" i="0" kern="1200" spc="-90" baseline="0">
                <a:solidFill>
                  <a:schemeClr val="accent1"/>
                </a:solidFill>
                <a:latin typeface="Myriad Pro" panose="020B0503030403020204" pitchFamily="34" charset="0"/>
                <a:ea typeface="+mj-ea"/>
                <a:cs typeface="+mj-cs"/>
              </a:defRPr>
            </a:lvl1pPr>
          </a:lstStyle>
          <a:p>
            <a:pPr algn="r"/>
            <a:r>
              <a:rPr lang="ar-SA" sz="2800" b="1" i="0" spc="0">
                <a:solidFill>
                  <a:schemeClr val="accent1"/>
                </a:solidFill>
                <a:latin typeface="AlGhadTV" pitchFamily="2" charset="-78"/>
                <a:cs typeface="AlGhadTV" pitchFamily="2" charset="-78"/>
              </a:rPr>
              <a:t>خط عربي سميك</a:t>
            </a:r>
            <a:endParaRPr lang="en-US" sz="2800" b="1" i="0" spc="0">
              <a:solidFill>
                <a:schemeClr val="accent1"/>
              </a:solidFill>
              <a:latin typeface="AlGhadTV" pitchFamily="2" charset="-78"/>
              <a:cs typeface="AlGhadTV" pitchFamily="2" charset="-78"/>
            </a:endParaRPr>
          </a:p>
        </p:txBody>
      </p:sp>
      <p:sp>
        <p:nvSpPr>
          <p:cNvPr id="22" name="Oval 370">
            <a:extLst>
              <a:ext uri="{FF2B5EF4-FFF2-40B4-BE49-F238E27FC236}">
                <a16:creationId xmlns:a16="http://schemas.microsoft.com/office/drawing/2014/main" id="{78B0A5AB-C286-9249-A7DC-311143392FE9}"/>
              </a:ext>
            </a:extLst>
          </p:cNvPr>
          <p:cNvSpPr>
            <a:spLocks noChangeArrowheads="1"/>
          </p:cNvSpPr>
          <p:nvPr userDrawn="1"/>
        </p:nvSpPr>
        <p:spPr bwMode="auto">
          <a:xfrm>
            <a:off x="1087212" y="2081214"/>
            <a:ext cx="193698" cy="19369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b="0" i="0">
              <a:solidFill>
                <a:schemeClr val="accent1"/>
              </a:solidFill>
              <a:latin typeface="Myriad Pro" panose="020B0503030403020204" pitchFamily="34" charset="0"/>
            </a:endParaRPr>
          </a:p>
        </p:txBody>
      </p:sp>
      <p:sp>
        <p:nvSpPr>
          <p:cNvPr id="23" name="Oval 370">
            <a:extLst>
              <a:ext uri="{FF2B5EF4-FFF2-40B4-BE49-F238E27FC236}">
                <a16:creationId xmlns:a16="http://schemas.microsoft.com/office/drawing/2014/main" id="{705FAA38-A32E-D842-ACB5-CEB512564955}"/>
              </a:ext>
            </a:extLst>
          </p:cNvPr>
          <p:cNvSpPr>
            <a:spLocks noChangeArrowheads="1"/>
          </p:cNvSpPr>
          <p:nvPr userDrawn="1"/>
        </p:nvSpPr>
        <p:spPr bwMode="auto">
          <a:xfrm>
            <a:off x="10914559" y="2086134"/>
            <a:ext cx="193698" cy="19369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b="0" i="0">
              <a:solidFill>
                <a:schemeClr val="accent1"/>
              </a:solidFill>
              <a:latin typeface="Myriad Pro" panose="020B0503030403020204" pitchFamily="34" charset="0"/>
            </a:endParaRPr>
          </a:p>
        </p:txBody>
      </p:sp>
      <p:sp>
        <p:nvSpPr>
          <p:cNvPr id="19" name="Title">
            <a:extLst>
              <a:ext uri="{FF2B5EF4-FFF2-40B4-BE49-F238E27FC236}">
                <a16:creationId xmlns:a16="http://schemas.microsoft.com/office/drawing/2014/main" id="{58483F60-DC4F-494D-BED9-8F6C9A583A84}"/>
              </a:ext>
            </a:extLst>
          </p:cNvPr>
          <p:cNvSpPr txBox="1">
            <a:spLocks/>
          </p:cNvSpPr>
          <p:nvPr userDrawn="1"/>
        </p:nvSpPr>
        <p:spPr>
          <a:xfrm>
            <a:off x="6537886" y="1980099"/>
            <a:ext cx="4489412" cy="536028"/>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6400" b="1" i="0" kern="1200" spc="-90" baseline="0">
                <a:solidFill>
                  <a:schemeClr val="accent1"/>
                </a:solidFill>
                <a:latin typeface="Myriad Pro" panose="020B0503030403020204" pitchFamily="34" charset="0"/>
                <a:ea typeface="+mj-ea"/>
                <a:cs typeface="+mj-cs"/>
              </a:defRPr>
            </a:lvl1pPr>
          </a:lstStyle>
          <a:p>
            <a:pPr algn="ctr"/>
            <a:r>
              <a:rPr lang="en-US" sz="3200" b="1" i="0" u="sng" spc="0" dirty="0">
                <a:solidFill>
                  <a:schemeClr val="accent2"/>
                </a:solidFill>
                <a:latin typeface="Myriad Pro" panose="020B0503030403020204" pitchFamily="34" charset="0"/>
              </a:rPr>
              <a:t>Arabic Font AlGahdTV  </a:t>
            </a:r>
          </a:p>
        </p:txBody>
      </p:sp>
    </p:spTree>
    <p:extLst>
      <p:ext uri="{BB962C8B-B14F-4D97-AF65-F5344CB8AC3E}">
        <p14:creationId xmlns:p14="http://schemas.microsoft.com/office/powerpoint/2010/main" val="385179626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hape Tex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84F38B-DD94-924F-98CD-07C8F52EF1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DAE29135-E48A-C14A-BB0E-05270053C956}"/>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24" name="Rounded Rectangle 23">
            <a:extLst>
              <a:ext uri="{FF2B5EF4-FFF2-40B4-BE49-F238E27FC236}">
                <a16:creationId xmlns:a16="http://schemas.microsoft.com/office/drawing/2014/main" id="{FACB1D6D-D354-0A43-A24D-F271283189B9}"/>
              </a:ext>
            </a:extLst>
          </p:cNvPr>
          <p:cNvSpPr/>
          <p:nvPr userDrawn="1"/>
        </p:nvSpPr>
        <p:spPr>
          <a:xfrm>
            <a:off x="4302416" y="830954"/>
            <a:ext cx="3574242" cy="53602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b="0" i="0">
              <a:latin typeface="Myriad Pro" panose="020B0503030403020204" pitchFamily="34" charset="0"/>
            </a:endParaRPr>
          </a:p>
        </p:txBody>
      </p:sp>
      <p:sp>
        <p:nvSpPr>
          <p:cNvPr id="25" name="Rounded Rectangle 24">
            <a:extLst>
              <a:ext uri="{FF2B5EF4-FFF2-40B4-BE49-F238E27FC236}">
                <a16:creationId xmlns:a16="http://schemas.microsoft.com/office/drawing/2014/main" id="{BD2279F0-0322-E546-9F0A-4A86C7895648}"/>
              </a:ext>
            </a:extLst>
          </p:cNvPr>
          <p:cNvSpPr/>
          <p:nvPr userDrawn="1"/>
        </p:nvSpPr>
        <p:spPr>
          <a:xfrm>
            <a:off x="4400229" y="829794"/>
            <a:ext cx="3391542" cy="53602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b="0" i="0">
              <a:latin typeface="Myriad Pro" panose="020B0503030403020204" pitchFamily="34" charset="0"/>
            </a:endParaRPr>
          </a:p>
        </p:txBody>
      </p:sp>
      <p:sp>
        <p:nvSpPr>
          <p:cNvPr id="26" name="Title">
            <a:extLst>
              <a:ext uri="{FF2B5EF4-FFF2-40B4-BE49-F238E27FC236}">
                <a16:creationId xmlns:a16="http://schemas.microsoft.com/office/drawing/2014/main" id="{3090A579-9E5B-784D-8B07-DCDB6EBA9C2D}"/>
              </a:ext>
            </a:extLst>
          </p:cNvPr>
          <p:cNvSpPr>
            <a:spLocks noGrp="1"/>
          </p:cNvSpPr>
          <p:nvPr>
            <p:ph type="title" hasCustomPrompt="1"/>
          </p:nvPr>
        </p:nvSpPr>
        <p:spPr>
          <a:xfrm>
            <a:off x="4779063" y="864819"/>
            <a:ext cx="2633872" cy="465975"/>
          </a:xfrm>
        </p:spPr>
        <p:txBody>
          <a:bodyPr lIns="0" tIns="0" rIns="0" bIns="0" anchor="t" anchorCtr="0">
            <a:normAutofit/>
          </a:bodyPr>
          <a:lstStyle>
            <a:lvl1pPr algn="ctr">
              <a:lnSpc>
                <a:spcPct val="100000"/>
              </a:lnSpc>
              <a:defRPr sz="3200" b="1" i="0" spc="0" baseline="0">
                <a:solidFill>
                  <a:schemeClr val="bg1"/>
                </a:solidFill>
                <a:latin typeface="Myriad Pro" panose="020B0503030403020204" pitchFamily="34" charset="0"/>
              </a:defRPr>
            </a:lvl1pPr>
          </a:lstStyle>
          <a:p>
            <a:r>
              <a:rPr lang="en-US" dirty="0"/>
              <a:t>Text</a:t>
            </a:r>
          </a:p>
        </p:txBody>
      </p:sp>
    </p:spTree>
    <p:extLst>
      <p:ext uri="{BB962C8B-B14F-4D97-AF65-F5344CB8AC3E}">
        <p14:creationId xmlns:p14="http://schemas.microsoft.com/office/powerpoint/2010/main" val="11491469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ign off">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BF6BB8C-B9B8-C54B-89E2-C06BC194095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7" name="TextBox 16">
            <a:extLst>
              <a:ext uri="{FF2B5EF4-FFF2-40B4-BE49-F238E27FC236}">
                <a16:creationId xmlns:a16="http://schemas.microsoft.com/office/drawing/2014/main" id="{D95974A7-5CC0-AC43-B29E-3D2908A3C877}"/>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11" name="Text Placeholder 21">
            <a:extLst>
              <a:ext uri="{FF2B5EF4-FFF2-40B4-BE49-F238E27FC236}">
                <a16:creationId xmlns:a16="http://schemas.microsoft.com/office/drawing/2014/main" id="{A56FCABD-F270-402C-84B0-2667158C4AE5}"/>
              </a:ext>
            </a:extLst>
          </p:cNvPr>
          <p:cNvSpPr>
            <a:spLocks noGrp="1"/>
          </p:cNvSpPr>
          <p:nvPr>
            <p:ph type="body" sz="quarter" idx="11" hasCustomPrompt="1"/>
          </p:nvPr>
        </p:nvSpPr>
        <p:spPr>
          <a:xfrm>
            <a:off x="3352800" y="3626053"/>
            <a:ext cx="5486400" cy="304800"/>
          </a:xfrm>
        </p:spPr>
        <p:txBody>
          <a:bodyPr/>
          <a:lstStyle>
            <a:lvl1pPr algn="ctr">
              <a:spcBef>
                <a:spcPts val="0"/>
              </a:spcBef>
              <a:defRPr sz="1600" b="1" i="0">
                <a:solidFill>
                  <a:schemeClr val="accent3"/>
                </a:solidFill>
                <a:latin typeface="Myriad Pro Light" panose="020B0503030403020204" pitchFamily="34" charset="0"/>
              </a:defRPr>
            </a:lvl1pPr>
          </a:lstStyle>
          <a:p>
            <a:pPr lvl="0"/>
            <a:r>
              <a:rPr lang="en-US" dirty="0"/>
              <a:t>Presenter’s Name</a:t>
            </a:r>
          </a:p>
        </p:txBody>
      </p:sp>
      <p:sp>
        <p:nvSpPr>
          <p:cNvPr id="12" name="Text Placeholder 25">
            <a:extLst>
              <a:ext uri="{FF2B5EF4-FFF2-40B4-BE49-F238E27FC236}">
                <a16:creationId xmlns:a16="http://schemas.microsoft.com/office/drawing/2014/main" id="{B2678EE8-C918-497D-91FD-D744A59BF178}"/>
              </a:ext>
            </a:extLst>
          </p:cNvPr>
          <p:cNvSpPr>
            <a:spLocks noGrp="1"/>
          </p:cNvSpPr>
          <p:nvPr>
            <p:ph type="body" sz="quarter" idx="12" hasCustomPrompt="1"/>
          </p:nvPr>
        </p:nvSpPr>
        <p:spPr>
          <a:xfrm>
            <a:off x="3352800" y="3968177"/>
            <a:ext cx="5486400" cy="297021"/>
          </a:xfrm>
        </p:spPr>
        <p:txBody>
          <a:bodyPr/>
          <a:lstStyle>
            <a:lvl1pPr algn="ctr">
              <a:defRPr sz="1400" b="0" i="0">
                <a:solidFill>
                  <a:schemeClr val="accent3"/>
                </a:solidFill>
                <a:latin typeface="Myriad Pro" panose="020B0503030403020204" pitchFamily="34" charset="0"/>
              </a:defRPr>
            </a:lvl1pPr>
          </a:lstStyle>
          <a:p>
            <a:pPr lvl="0"/>
            <a:r>
              <a:rPr lang="en-US" dirty="0"/>
              <a:t>Job Title</a:t>
            </a:r>
          </a:p>
        </p:txBody>
      </p:sp>
      <p:sp>
        <p:nvSpPr>
          <p:cNvPr id="13" name="Title">
            <a:extLst>
              <a:ext uri="{FF2B5EF4-FFF2-40B4-BE49-F238E27FC236}">
                <a16:creationId xmlns:a16="http://schemas.microsoft.com/office/drawing/2014/main" id="{776B010B-5917-1E4D-9405-41A84661DA9C}"/>
              </a:ext>
            </a:extLst>
          </p:cNvPr>
          <p:cNvSpPr txBox="1">
            <a:spLocks/>
          </p:cNvSpPr>
          <p:nvPr userDrawn="1"/>
        </p:nvSpPr>
        <p:spPr>
          <a:xfrm>
            <a:off x="3286125" y="2661155"/>
            <a:ext cx="5619750" cy="765391"/>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6400" b="1" i="0" kern="1200" spc="-90" baseline="0">
                <a:solidFill>
                  <a:schemeClr val="accent1"/>
                </a:solidFill>
                <a:latin typeface="Myriad Pro" panose="020B0503030403020204" pitchFamily="34" charset="0"/>
                <a:ea typeface="+mj-ea"/>
                <a:cs typeface="+mj-cs"/>
              </a:defRPr>
            </a:lvl1pPr>
          </a:lstStyle>
          <a:p>
            <a:pPr algn="ctr"/>
            <a:r>
              <a:rPr lang="en-US" sz="6000" spc="0">
                <a:solidFill>
                  <a:schemeClr val="accent1"/>
                </a:solidFill>
              </a:rPr>
              <a:t>Thank You</a:t>
            </a:r>
          </a:p>
        </p:txBody>
      </p:sp>
      <p:sp>
        <p:nvSpPr>
          <p:cNvPr id="8" name="Text Placeholder 25">
            <a:extLst>
              <a:ext uri="{FF2B5EF4-FFF2-40B4-BE49-F238E27FC236}">
                <a16:creationId xmlns:a16="http://schemas.microsoft.com/office/drawing/2014/main" id="{3E72DDF0-B397-9B4C-A272-0DD35C2590E0}"/>
              </a:ext>
            </a:extLst>
          </p:cNvPr>
          <p:cNvSpPr>
            <a:spLocks noGrp="1"/>
          </p:cNvSpPr>
          <p:nvPr>
            <p:ph type="body" sz="quarter" idx="13" hasCustomPrompt="1"/>
          </p:nvPr>
        </p:nvSpPr>
        <p:spPr>
          <a:xfrm>
            <a:off x="3352800" y="4301552"/>
            <a:ext cx="5486400" cy="297021"/>
          </a:xfrm>
        </p:spPr>
        <p:txBody>
          <a:bodyPr/>
          <a:lstStyle>
            <a:lvl1pPr algn="ctr">
              <a:defRPr sz="1400" b="0" i="0">
                <a:solidFill>
                  <a:schemeClr val="accent3"/>
                </a:solidFill>
                <a:latin typeface="Myriad Pro" panose="020B0503030403020204" pitchFamily="34" charset="0"/>
              </a:defRPr>
            </a:lvl1pPr>
          </a:lstStyle>
          <a:p>
            <a:pPr marL="0" lvl="0" indent="0" algn="ctr" defTabSz="914400" rtl="1" eaLnBrk="1" latinLnBrk="0" hangingPunct="1">
              <a:lnSpc>
                <a:spcPct val="100000"/>
              </a:lnSpc>
              <a:spcBef>
                <a:spcPts val="1000"/>
              </a:spcBef>
              <a:buFont typeface="Arial" panose="020B0604020202020204" pitchFamily="34" charset="0"/>
              <a:buNone/>
            </a:pPr>
            <a:r>
              <a:rPr lang="en-US" dirty="0"/>
              <a:t>Contact</a:t>
            </a:r>
          </a:p>
        </p:txBody>
      </p:sp>
      <p:sp>
        <p:nvSpPr>
          <p:cNvPr id="9" name="Title">
            <a:extLst>
              <a:ext uri="{FF2B5EF4-FFF2-40B4-BE49-F238E27FC236}">
                <a16:creationId xmlns:a16="http://schemas.microsoft.com/office/drawing/2014/main" id="{665AE9DD-DC2A-6E4E-B57A-B47ECC73DD7A}"/>
              </a:ext>
            </a:extLst>
          </p:cNvPr>
          <p:cNvSpPr txBox="1">
            <a:spLocks/>
          </p:cNvSpPr>
          <p:nvPr userDrawn="1"/>
        </p:nvSpPr>
        <p:spPr>
          <a:xfrm>
            <a:off x="1983257" y="4779793"/>
            <a:ext cx="8092136" cy="765391"/>
          </a:xfrm>
          <a:prstGeom prst="rect">
            <a:avLst/>
          </a:prstGeom>
        </p:spPr>
        <p:txBody>
          <a:bodyPr vert="horz" wrap="square" lIns="0" tIns="0" rIns="0" bIns="0" rtlCol="0" anchor="t" anchorCtr="0">
            <a:noAutofit/>
          </a:bodyPr>
          <a:lstStyle>
            <a:lvl1pPr algn="l" defTabSz="914400" rtl="0" eaLnBrk="1" latinLnBrk="0" hangingPunct="1">
              <a:lnSpc>
                <a:spcPct val="80000"/>
              </a:lnSpc>
              <a:spcBef>
                <a:spcPct val="0"/>
              </a:spcBef>
              <a:buNone/>
              <a:defRPr sz="6400" b="1" i="0" kern="1200" spc="-90" baseline="0">
                <a:solidFill>
                  <a:schemeClr val="accent1"/>
                </a:solidFill>
                <a:latin typeface="Myriad Pro" panose="020B0503030403020204" pitchFamily="34" charset="0"/>
                <a:ea typeface="+mj-ea"/>
                <a:cs typeface="+mj-cs"/>
              </a:defRPr>
            </a:lvl1pPr>
          </a:lstStyle>
          <a:p>
            <a:pPr lvl="0" algn="ctr">
              <a:lnSpc>
                <a:spcPct val="100000"/>
              </a:lnSpc>
            </a:pPr>
            <a:r>
              <a:rPr lang="en-US" sz="800" b="0" i="0" spc="0" dirty="0">
                <a:solidFill>
                  <a:schemeClr val="accent3"/>
                </a:solidFill>
                <a:latin typeface="Myriad Pro" panose="020B0503030403020204" pitchFamily="34" charset="0"/>
              </a:rPr>
              <a:t>© Copyright DigiNation 2022. All rights reserved. All material on this presentation, including, but not limited to, design, text, images and logos are owned by DigiNation, either through copyright or trademark, unless otherwise indicated. All rights are reserved by DigiNation . Content may NOT be copied, reproduced, transmitted, distributed, downloaded or transferred in any form or by any means without DigiNation’ prior written consent, and with express attribution to DigiNation . Copyright infringement is a violation subject to criminal and civil penalties.</a:t>
            </a:r>
          </a:p>
          <a:p>
            <a:pPr lvl="0" algn="ctr">
              <a:lnSpc>
                <a:spcPct val="100000"/>
              </a:lnSpc>
            </a:pPr>
            <a:endParaRPr lang="en-US" sz="800" b="0" i="0" spc="0" dirty="0">
              <a:solidFill>
                <a:schemeClr val="accent3"/>
              </a:solidFill>
              <a:latin typeface="Myriad Pro" panose="020B0503030403020204" pitchFamily="34" charset="0"/>
            </a:endParaRPr>
          </a:p>
          <a:p>
            <a:pPr lvl="0" algn="ctr">
              <a:lnSpc>
                <a:spcPct val="100000"/>
              </a:lnSpc>
            </a:pPr>
            <a:r>
              <a:rPr lang="en-US" sz="800" b="0" i="0" spc="0" dirty="0">
                <a:solidFill>
                  <a:schemeClr val="accent3"/>
                </a:solidFill>
                <a:latin typeface="Myriad Pro" panose="020B0503030403020204" pitchFamily="34" charset="0"/>
              </a:rPr>
              <a:t>(For permission to reprint, please contact DigiNation at +00966509879090 or via email at </a:t>
            </a:r>
            <a:r>
              <a:rPr lang="en-US" sz="800" b="0" i="0" spc="0" dirty="0">
                <a:solidFill>
                  <a:schemeClr val="accent3"/>
                </a:solidFill>
                <a:latin typeface="Myriad Pro" panose="020B0503030403020204" pitchFamily="34" charset="0"/>
                <a:hlinkClick r:id="rId3"/>
              </a:rPr>
              <a:t>info@diginationmea.com</a:t>
            </a:r>
            <a:r>
              <a:rPr lang="en-US" sz="800" b="0" i="0" spc="0" dirty="0">
                <a:solidFill>
                  <a:schemeClr val="accent3"/>
                </a:solidFill>
                <a:latin typeface="Myriad Pro" panose="020B0503030403020204" pitchFamily="34" charset="0"/>
              </a:rPr>
              <a:t> )</a:t>
            </a:r>
          </a:p>
        </p:txBody>
      </p:sp>
    </p:spTree>
    <p:extLst>
      <p:ext uri="{BB962C8B-B14F-4D97-AF65-F5344CB8AC3E}">
        <p14:creationId xmlns:p14="http://schemas.microsoft.com/office/powerpoint/2010/main" val="317871417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Medium Title + Medium Sub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3F2EA24-7FCF-AC42-93EA-657E55535AA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21">
            <a:extLst>
              <a:ext uri="{FF2B5EF4-FFF2-40B4-BE49-F238E27FC236}">
                <a16:creationId xmlns:a16="http://schemas.microsoft.com/office/drawing/2014/main" id="{F100D357-DB5F-044E-A65E-F8E951164758}"/>
              </a:ext>
            </a:extLst>
          </p:cNvPr>
          <p:cNvSpPr>
            <a:spLocks noGrp="1"/>
          </p:cNvSpPr>
          <p:nvPr>
            <p:ph type="body" sz="quarter" idx="10" hasCustomPrompt="1"/>
          </p:nvPr>
        </p:nvSpPr>
        <p:spPr>
          <a:xfrm>
            <a:off x="476250" y="3187379"/>
            <a:ext cx="5619750" cy="880362"/>
          </a:xfrm>
        </p:spPr>
        <p:txBody>
          <a:bodyPr/>
          <a:lstStyle>
            <a:lvl1pPr>
              <a:lnSpc>
                <a:spcPct val="100000"/>
              </a:lnSpc>
              <a:spcBef>
                <a:spcPts val="0"/>
              </a:spcBef>
              <a:defRPr sz="2400" b="0" i="0">
                <a:solidFill>
                  <a:schemeClr val="accent3"/>
                </a:solidFill>
                <a:latin typeface="Myriad Pro" panose="020B0503030403020204" pitchFamily="34" charset="0"/>
              </a:defRPr>
            </a:lvl1pPr>
          </a:lstStyle>
          <a:p>
            <a:pPr lvl="0"/>
            <a:r>
              <a:rPr lang="en-US" dirty="0"/>
              <a:t>Medium Length Subtitle,</a:t>
            </a:r>
          </a:p>
          <a:p>
            <a:pPr lvl="0"/>
            <a:r>
              <a:rPr lang="en-US" dirty="0"/>
              <a:t>two lines maximum</a:t>
            </a:r>
          </a:p>
        </p:txBody>
      </p:sp>
      <p:sp>
        <p:nvSpPr>
          <p:cNvPr id="7" name="Title">
            <a:extLst>
              <a:ext uri="{FF2B5EF4-FFF2-40B4-BE49-F238E27FC236}">
                <a16:creationId xmlns:a16="http://schemas.microsoft.com/office/drawing/2014/main" id="{7DCCC2E6-45A8-0D44-99F9-B74E106D8EE0}"/>
              </a:ext>
            </a:extLst>
          </p:cNvPr>
          <p:cNvSpPr>
            <a:spLocks noGrp="1"/>
          </p:cNvSpPr>
          <p:nvPr>
            <p:ph type="title" hasCustomPrompt="1"/>
          </p:nvPr>
        </p:nvSpPr>
        <p:spPr>
          <a:xfrm>
            <a:off x="476249" y="1716648"/>
            <a:ext cx="8016821" cy="1284890"/>
          </a:xfrm>
        </p:spPr>
        <p:txBody>
          <a:bodyPr lIns="0" tIns="0" rIns="0" bIns="0" anchor="t" anchorCtr="0">
            <a:normAutofit/>
          </a:bodyPr>
          <a:lstStyle>
            <a:lvl1pPr>
              <a:lnSpc>
                <a:spcPct val="100000"/>
              </a:lnSpc>
              <a:defRPr sz="4000" b="1" i="0" spc="-90" baseline="0">
                <a:solidFill>
                  <a:schemeClr val="accent1"/>
                </a:solidFill>
                <a:latin typeface="Myriad Pro" panose="020B0503030403020204" pitchFamily="34" charset="0"/>
              </a:defRPr>
            </a:lvl1pPr>
          </a:lstStyle>
          <a:p>
            <a:r>
              <a:rPr lang="en-US" dirty="0"/>
              <a:t>Medium title,</a:t>
            </a:r>
            <a:br>
              <a:rPr lang="en-US" dirty="0"/>
            </a:br>
            <a:r>
              <a:rPr lang="en-US" dirty="0"/>
              <a:t>two lines maximum</a:t>
            </a:r>
          </a:p>
        </p:txBody>
      </p:sp>
    </p:spTree>
    <p:extLst>
      <p:ext uri="{BB962C8B-B14F-4D97-AF65-F5344CB8AC3E}">
        <p14:creationId xmlns:p14="http://schemas.microsoft.com/office/powerpoint/2010/main" val="279014516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Title (Columns +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F43AB2-9318-AE43-8E69-6D8473AFC554}"/>
              </a:ext>
            </a:extLst>
          </p:cNvPr>
          <p:cNvPicPr>
            <a:picLocks noChangeAspect="1"/>
          </p:cNvPicPr>
          <p:nvPr userDrawn="1"/>
        </p:nvPicPr>
        <p:blipFill>
          <a:blip r:embed="rId2"/>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B4517D28-B5C8-1648-B371-DA3D0E3CADA8}"/>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11" name="Oval 370">
            <a:extLst>
              <a:ext uri="{FF2B5EF4-FFF2-40B4-BE49-F238E27FC236}">
                <a16:creationId xmlns:a16="http://schemas.microsoft.com/office/drawing/2014/main" id="{0A92B48B-E012-1746-86B5-30295979B425}"/>
              </a:ext>
            </a:extLst>
          </p:cNvPr>
          <p:cNvSpPr>
            <a:spLocks noChangeArrowheads="1"/>
          </p:cNvSpPr>
          <p:nvPr userDrawn="1"/>
        </p:nvSpPr>
        <p:spPr bwMode="auto">
          <a:xfrm>
            <a:off x="453031" y="1609270"/>
            <a:ext cx="193698" cy="19369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0" i="0" dirty="0">
              <a:solidFill>
                <a:schemeClr val="accent1"/>
              </a:solidFill>
              <a:latin typeface="Myriad Pro" panose="020B0503030403020204" pitchFamily="34" charset="0"/>
            </a:endParaRPr>
          </a:p>
        </p:txBody>
      </p:sp>
      <p:sp>
        <p:nvSpPr>
          <p:cNvPr id="12" name="Text Placeholder 2">
            <a:extLst>
              <a:ext uri="{FF2B5EF4-FFF2-40B4-BE49-F238E27FC236}">
                <a16:creationId xmlns:a16="http://schemas.microsoft.com/office/drawing/2014/main" id="{A1AE3ABB-3E54-E040-8AF5-804ABE880A5E}"/>
              </a:ext>
            </a:extLst>
          </p:cNvPr>
          <p:cNvSpPr>
            <a:spLocks noGrp="1"/>
          </p:cNvSpPr>
          <p:nvPr>
            <p:ph type="body" sz="quarter" idx="11"/>
          </p:nvPr>
        </p:nvSpPr>
        <p:spPr>
          <a:xfrm>
            <a:off x="6532418" y="1981200"/>
            <a:ext cx="5202383" cy="3694386"/>
          </a:xfrm>
        </p:spPr>
        <p:txBody>
          <a:bodyPr/>
          <a:lstStyle>
            <a:lvl1pPr>
              <a:spcBef>
                <a:spcPts val="0"/>
              </a:spcBef>
              <a:defRPr sz="2000">
                <a:solidFill>
                  <a:schemeClr val="accent3"/>
                </a:solidFill>
              </a:defRPr>
            </a:lvl1pPr>
          </a:lstStyle>
          <a:p>
            <a:pPr lvl="0"/>
            <a:r>
              <a:rPr lang="en-US" dirty="0"/>
              <a:t>Click to edit Master text styles</a:t>
            </a:r>
          </a:p>
        </p:txBody>
      </p:sp>
      <p:sp>
        <p:nvSpPr>
          <p:cNvPr id="14" name="Content Placeholder 3">
            <a:extLst>
              <a:ext uri="{FF2B5EF4-FFF2-40B4-BE49-F238E27FC236}">
                <a16:creationId xmlns:a16="http://schemas.microsoft.com/office/drawing/2014/main" id="{2FAB27E2-3BEA-2B4C-A9EE-2956CAF08D3B}"/>
              </a:ext>
            </a:extLst>
          </p:cNvPr>
          <p:cNvSpPr>
            <a:spLocks noGrp="1"/>
          </p:cNvSpPr>
          <p:nvPr>
            <p:ph sz="quarter" idx="12" hasCustomPrompt="1"/>
          </p:nvPr>
        </p:nvSpPr>
        <p:spPr>
          <a:xfrm>
            <a:off x="741216" y="1981200"/>
            <a:ext cx="5202383" cy="3694386"/>
          </a:xfrm>
        </p:spPr>
        <p:txBody>
          <a:bodyPr/>
          <a:lstStyle>
            <a:lvl1pPr>
              <a:defRPr sz="2400">
                <a:solidFill>
                  <a:schemeClr val="accent3"/>
                </a:solidFill>
              </a:defRPr>
            </a:lvl1pPr>
          </a:lstStyle>
          <a:p>
            <a:pPr lvl="0"/>
            <a:r>
              <a:rPr lang="en-US" dirty="0"/>
              <a:t>Click to edit Master Columns styles</a:t>
            </a:r>
          </a:p>
        </p:txBody>
      </p:sp>
      <p:sp>
        <p:nvSpPr>
          <p:cNvPr id="15" name="Title">
            <a:extLst>
              <a:ext uri="{FF2B5EF4-FFF2-40B4-BE49-F238E27FC236}">
                <a16:creationId xmlns:a16="http://schemas.microsoft.com/office/drawing/2014/main" id="{B21A066E-EF46-724E-AEF5-78551087C105}"/>
              </a:ext>
            </a:extLst>
          </p:cNvPr>
          <p:cNvSpPr>
            <a:spLocks noGrp="1"/>
          </p:cNvSpPr>
          <p:nvPr>
            <p:ph type="title" hasCustomPrompt="1"/>
          </p:nvPr>
        </p:nvSpPr>
        <p:spPr>
          <a:xfrm>
            <a:off x="741217" y="1377970"/>
            <a:ext cx="11014370" cy="486663"/>
          </a:xfrm>
        </p:spPr>
        <p:txBody>
          <a:bodyPr lIns="0" tIns="0" rIns="0" bIns="0" anchor="t" anchorCtr="0">
            <a:normAutofit/>
          </a:bodyPr>
          <a:lstStyle>
            <a:lvl1pPr>
              <a:lnSpc>
                <a:spcPct val="100000"/>
              </a:lnSpc>
              <a:defRPr sz="3200" b="1" i="0" u="sng" spc="0" baseline="0">
                <a:solidFill>
                  <a:schemeClr val="accent1"/>
                </a:solidFill>
                <a:latin typeface="Myriad Pro" panose="020B0503030403020204" pitchFamily="34" charset="0"/>
              </a:defRPr>
            </a:lvl1pPr>
          </a:lstStyle>
          <a:p>
            <a:r>
              <a:rPr lang="en-US" dirty="0"/>
              <a:t>Slide Title, one line maximum</a:t>
            </a:r>
          </a:p>
        </p:txBody>
      </p:sp>
    </p:spTree>
    <p:extLst>
      <p:ext uri="{BB962C8B-B14F-4D97-AF65-F5344CB8AC3E}">
        <p14:creationId xmlns:p14="http://schemas.microsoft.com/office/powerpoint/2010/main" val="39215296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Title (Text +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F43AB2-9318-AE43-8E69-6D8473AFC554}"/>
              </a:ext>
            </a:extLst>
          </p:cNvPr>
          <p:cNvPicPr>
            <a:picLocks noChangeAspect="1"/>
          </p:cNvPicPr>
          <p:nvPr userDrawn="1"/>
        </p:nvPicPr>
        <p:blipFill>
          <a:blip r:embed="rId2"/>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B4517D28-B5C8-1648-B371-DA3D0E3CADA8}"/>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11" name="Oval 370">
            <a:extLst>
              <a:ext uri="{FF2B5EF4-FFF2-40B4-BE49-F238E27FC236}">
                <a16:creationId xmlns:a16="http://schemas.microsoft.com/office/drawing/2014/main" id="{0A92B48B-E012-1746-86B5-30295979B425}"/>
              </a:ext>
            </a:extLst>
          </p:cNvPr>
          <p:cNvSpPr>
            <a:spLocks noChangeArrowheads="1"/>
          </p:cNvSpPr>
          <p:nvPr userDrawn="1"/>
        </p:nvSpPr>
        <p:spPr bwMode="auto">
          <a:xfrm>
            <a:off x="453031" y="1609270"/>
            <a:ext cx="193698" cy="19369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b="0" i="0" dirty="0">
              <a:solidFill>
                <a:schemeClr val="accent1"/>
              </a:solidFill>
              <a:latin typeface="Myriad Pro" panose="020B0503030403020204" pitchFamily="34" charset="0"/>
            </a:endParaRPr>
          </a:p>
        </p:txBody>
      </p:sp>
      <p:sp>
        <p:nvSpPr>
          <p:cNvPr id="12" name="Text Placeholder 2">
            <a:extLst>
              <a:ext uri="{FF2B5EF4-FFF2-40B4-BE49-F238E27FC236}">
                <a16:creationId xmlns:a16="http://schemas.microsoft.com/office/drawing/2014/main" id="{A1AE3ABB-3E54-E040-8AF5-804ABE880A5E}"/>
              </a:ext>
            </a:extLst>
          </p:cNvPr>
          <p:cNvSpPr>
            <a:spLocks noGrp="1"/>
          </p:cNvSpPr>
          <p:nvPr>
            <p:ph type="body" sz="quarter" idx="11"/>
          </p:nvPr>
        </p:nvSpPr>
        <p:spPr>
          <a:xfrm>
            <a:off x="6536588" y="1981200"/>
            <a:ext cx="5198214" cy="3694386"/>
          </a:xfrm>
        </p:spPr>
        <p:txBody>
          <a:bodyPr/>
          <a:lstStyle>
            <a:lvl1pPr>
              <a:spcBef>
                <a:spcPts val="0"/>
              </a:spcBef>
              <a:defRPr sz="2000">
                <a:solidFill>
                  <a:schemeClr val="accent3"/>
                </a:solidFill>
              </a:defRPr>
            </a:lvl1pPr>
          </a:lstStyle>
          <a:p>
            <a:pPr lvl="0"/>
            <a:r>
              <a:rPr lang="en-US" dirty="0"/>
              <a:t>Click to edit Master text styles</a:t>
            </a:r>
          </a:p>
        </p:txBody>
      </p:sp>
      <p:sp>
        <p:nvSpPr>
          <p:cNvPr id="13" name="Text Placeholder 2">
            <a:extLst>
              <a:ext uri="{FF2B5EF4-FFF2-40B4-BE49-F238E27FC236}">
                <a16:creationId xmlns:a16="http://schemas.microsoft.com/office/drawing/2014/main" id="{3E57E40E-03C7-F146-95B1-A193037BC2B3}"/>
              </a:ext>
            </a:extLst>
          </p:cNvPr>
          <p:cNvSpPr>
            <a:spLocks noGrp="1"/>
          </p:cNvSpPr>
          <p:nvPr>
            <p:ph type="body" sz="quarter" idx="13"/>
          </p:nvPr>
        </p:nvSpPr>
        <p:spPr>
          <a:xfrm>
            <a:off x="741217" y="1981200"/>
            <a:ext cx="5198214" cy="3694386"/>
          </a:xfrm>
        </p:spPr>
        <p:txBody>
          <a:bodyPr/>
          <a:lstStyle>
            <a:lvl1pPr>
              <a:spcBef>
                <a:spcPts val="0"/>
              </a:spcBef>
              <a:defRPr sz="2000">
                <a:solidFill>
                  <a:schemeClr val="accent3"/>
                </a:solidFill>
              </a:defRPr>
            </a:lvl1pPr>
          </a:lstStyle>
          <a:p>
            <a:pPr lvl="0"/>
            <a:r>
              <a:rPr lang="en-US" dirty="0"/>
              <a:t>Click to edit Master text styles</a:t>
            </a:r>
          </a:p>
        </p:txBody>
      </p:sp>
      <p:sp>
        <p:nvSpPr>
          <p:cNvPr id="8" name="Title">
            <a:extLst>
              <a:ext uri="{FF2B5EF4-FFF2-40B4-BE49-F238E27FC236}">
                <a16:creationId xmlns:a16="http://schemas.microsoft.com/office/drawing/2014/main" id="{C7C34E5E-1E5F-804B-BD77-A30381704FCE}"/>
              </a:ext>
            </a:extLst>
          </p:cNvPr>
          <p:cNvSpPr>
            <a:spLocks noGrp="1"/>
          </p:cNvSpPr>
          <p:nvPr>
            <p:ph type="title" hasCustomPrompt="1"/>
          </p:nvPr>
        </p:nvSpPr>
        <p:spPr>
          <a:xfrm>
            <a:off x="741217" y="1377970"/>
            <a:ext cx="11014370" cy="486663"/>
          </a:xfrm>
        </p:spPr>
        <p:txBody>
          <a:bodyPr lIns="0" tIns="0" rIns="0" bIns="0" anchor="t" anchorCtr="0">
            <a:normAutofit/>
          </a:bodyPr>
          <a:lstStyle>
            <a:lvl1pPr>
              <a:lnSpc>
                <a:spcPct val="100000"/>
              </a:lnSpc>
              <a:defRPr sz="3200" b="1" i="0" u="sng" spc="0" baseline="0">
                <a:solidFill>
                  <a:schemeClr val="accent1"/>
                </a:solidFill>
                <a:latin typeface="Myriad Pro" panose="020B0503030403020204" pitchFamily="34" charset="0"/>
              </a:defRPr>
            </a:lvl1pPr>
          </a:lstStyle>
          <a:p>
            <a:r>
              <a:rPr lang="en-US" dirty="0"/>
              <a:t>Slide Title, one line maximum</a:t>
            </a:r>
          </a:p>
        </p:txBody>
      </p:sp>
    </p:spTree>
    <p:extLst>
      <p:ext uri="{BB962C8B-B14F-4D97-AF65-F5344CB8AC3E}">
        <p14:creationId xmlns:p14="http://schemas.microsoft.com/office/powerpoint/2010/main" val="320051905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Title (Shape +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F43AB2-9318-AE43-8E69-6D8473AFC554}"/>
              </a:ext>
            </a:extLst>
          </p:cNvPr>
          <p:cNvPicPr>
            <a:picLocks noChangeAspect="1"/>
          </p:cNvPicPr>
          <p:nvPr userDrawn="1"/>
        </p:nvPicPr>
        <p:blipFill>
          <a:blip r:embed="rId2"/>
          <a:src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B4517D28-B5C8-1648-B371-DA3D0E3CADA8}"/>
              </a:ext>
            </a:extLst>
          </p:cNvPr>
          <p:cNvSpPr txBox="1"/>
          <p:nvPr userDrawn="1"/>
        </p:nvSpPr>
        <p:spPr>
          <a:xfrm>
            <a:off x="9829721" y="6233996"/>
            <a:ext cx="2362279" cy="388568"/>
          </a:xfrm>
          <a:prstGeom prst="rect">
            <a:avLst/>
          </a:prstGeom>
          <a:noFill/>
        </p:spPr>
        <p:txBody>
          <a:bodyPr wrap="square">
            <a:spAutoFit/>
          </a:bodyPr>
          <a:lstStyle/>
          <a:p>
            <a:pPr>
              <a:lnSpc>
                <a:spcPct val="150000"/>
              </a:lnSpc>
            </a:pPr>
            <a:r>
              <a:rPr lang="en-US" sz="1400" b="0" i="0" dirty="0">
                <a:solidFill>
                  <a:schemeClr val="accent3"/>
                </a:solidFill>
                <a:latin typeface="Myriad Pro" panose="020B0503030403020204" pitchFamily="34" charset="0"/>
                <a:cs typeface="Calibri" panose="020F0502020204030204" pitchFamily="34" charset="0"/>
              </a:rPr>
              <a:t>www.diginationmea.com</a:t>
            </a:r>
            <a:endParaRPr lang="en-US" b="0" i="0" dirty="0">
              <a:solidFill>
                <a:schemeClr val="accent3"/>
              </a:solidFill>
              <a:latin typeface="Myriad Pro" panose="020B0503030403020204" pitchFamily="34" charset="0"/>
              <a:cs typeface="Calibri" panose="020F0502020204030204" pitchFamily="34" charset="0"/>
            </a:endParaRPr>
          </a:p>
        </p:txBody>
      </p:sp>
      <p:sp>
        <p:nvSpPr>
          <p:cNvPr id="12" name="Text Placeholder 2">
            <a:extLst>
              <a:ext uri="{FF2B5EF4-FFF2-40B4-BE49-F238E27FC236}">
                <a16:creationId xmlns:a16="http://schemas.microsoft.com/office/drawing/2014/main" id="{A1AE3ABB-3E54-E040-8AF5-804ABE880A5E}"/>
              </a:ext>
            </a:extLst>
          </p:cNvPr>
          <p:cNvSpPr>
            <a:spLocks noGrp="1"/>
          </p:cNvSpPr>
          <p:nvPr>
            <p:ph type="body" sz="quarter" idx="11"/>
          </p:nvPr>
        </p:nvSpPr>
        <p:spPr>
          <a:xfrm>
            <a:off x="4440589" y="1395663"/>
            <a:ext cx="6941289" cy="4279923"/>
          </a:xfrm>
        </p:spPr>
        <p:txBody>
          <a:bodyPr/>
          <a:lstStyle>
            <a:lvl1pPr>
              <a:spcBef>
                <a:spcPts val="0"/>
              </a:spcBef>
              <a:defRPr sz="2000">
                <a:solidFill>
                  <a:schemeClr val="accent3"/>
                </a:solidFill>
              </a:defRPr>
            </a:lvl1pPr>
          </a:lstStyle>
          <a:p>
            <a:pPr lvl="0"/>
            <a:r>
              <a:rPr lang="en-US" dirty="0"/>
              <a:t>Click to edit Master text styles</a:t>
            </a:r>
          </a:p>
        </p:txBody>
      </p:sp>
      <p:sp>
        <p:nvSpPr>
          <p:cNvPr id="15" name="Hexagon 14">
            <a:extLst>
              <a:ext uri="{FF2B5EF4-FFF2-40B4-BE49-F238E27FC236}">
                <a16:creationId xmlns:a16="http://schemas.microsoft.com/office/drawing/2014/main" id="{8C95A887-42CE-E043-86B4-8B28747CA763}"/>
              </a:ext>
            </a:extLst>
          </p:cNvPr>
          <p:cNvSpPr/>
          <p:nvPr userDrawn="1"/>
        </p:nvSpPr>
        <p:spPr>
          <a:xfrm>
            <a:off x="872756" y="2221831"/>
            <a:ext cx="3048000" cy="2627586"/>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EG" b="0" i="0">
              <a:latin typeface="Myriad Pro" panose="020B0503030403020204" pitchFamily="34" charset="0"/>
            </a:endParaRPr>
          </a:p>
        </p:txBody>
      </p:sp>
      <p:sp>
        <p:nvSpPr>
          <p:cNvPr id="16" name="Title">
            <a:extLst>
              <a:ext uri="{FF2B5EF4-FFF2-40B4-BE49-F238E27FC236}">
                <a16:creationId xmlns:a16="http://schemas.microsoft.com/office/drawing/2014/main" id="{9234AE61-04E2-1849-A921-7B0F9CB6099F}"/>
              </a:ext>
            </a:extLst>
          </p:cNvPr>
          <p:cNvSpPr>
            <a:spLocks noGrp="1"/>
          </p:cNvSpPr>
          <p:nvPr>
            <p:ph type="title" hasCustomPrompt="1"/>
          </p:nvPr>
        </p:nvSpPr>
        <p:spPr>
          <a:xfrm>
            <a:off x="1079820" y="3196012"/>
            <a:ext cx="2633872" cy="1231609"/>
          </a:xfrm>
        </p:spPr>
        <p:txBody>
          <a:bodyPr lIns="0" tIns="0" rIns="0" bIns="0" anchor="t" anchorCtr="0">
            <a:normAutofit/>
          </a:bodyPr>
          <a:lstStyle>
            <a:lvl1pPr algn="ctr">
              <a:lnSpc>
                <a:spcPct val="100000"/>
              </a:lnSpc>
              <a:defRPr sz="3200" b="1" i="0" spc="0" baseline="0">
                <a:solidFill>
                  <a:schemeClr val="bg1"/>
                </a:solidFill>
                <a:latin typeface="Myriad Pro" panose="020B0503030403020204" pitchFamily="34" charset="0"/>
              </a:defRPr>
            </a:lvl1pPr>
          </a:lstStyle>
          <a:p>
            <a:r>
              <a:rPr lang="en-US" dirty="0"/>
              <a:t>Text</a:t>
            </a:r>
          </a:p>
        </p:txBody>
      </p:sp>
    </p:spTree>
    <p:extLst>
      <p:ext uri="{BB962C8B-B14F-4D97-AF65-F5344CB8AC3E}">
        <p14:creationId xmlns:p14="http://schemas.microsoft.com/office/powerpoint/2010/main" val="41974662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CFF373-CAF2-49DF-9839-4ACA9FB173DB}"/>
              </a:ext>
            </a:extLst>
          </p:cNvPr>
          <p:cNvSpPr>
            <a:spLocks noGrp="1"/>
          </p:cNvSpPr>
          <p:nvPr>
            <p:ph type="title"/>
          </p:nvPr>
        </p:nvSpPr>
        <p:spPr>
          <a:xfrm>
            <a:off x="457200" y="457199"/>
            <a:ext cx="5486400" cy="5791199"/>
          </a:xfrm>
          <a:prstGeom prst="rect">
            <a:avLst/>
          </a:prstGeom>
        </p:spPr>
        <p:txBody>
          <a:bodyPr vert="horz" lIns="0" tIns="0" rIns="0" bIns="0" rtlCol="0" anchor="t">
            <a:normAutofit/>
          </a:bodyPr>
          <a:lstStyle/>
          <a:p>
            <a:r>
              <a:rPr lang="en-US" dirty="0"/>
              <a:t>Click to edit Master title style</a:t>
            </a:r>
          </a:p>
        </p:txBody>
      </p:sp>
      <p:sp>
        <p:nvSpPr>
          <p:cNvPr id="10" name="Text Placeholder">
            <a:extLst>
              <a:ext uri="{FF2B5EF4-FFF2-40B4-BE49-F238E27FC236}">
                <a16:creationId xmlns:a16="http://schemas.microsoft.com/office/drawing/2014/main" id="{C9138BC0-148D-4F85-83C0-5BEC6E6F962A}"/>
              </a:ext>
            </a:extLst>
          </p:cNvPr>
          <p:cNvSpPr>
            <a:spLocks noGrp="1"/>
          </p:cNvSpPr>
          <p:nvPr>
            <p:ph type="body" idx="1"/>
          </p:nvPr>
        </p:nvSpPr>
        <p:spPr>
          <a:xfrm>
            <a:off x="6248400" y="457200"/>
            <a:ext cx="5486400" cy="57912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7467924"/>
      </p:ext>
    </p:extLst>
  </p:cSld>
  <p:clrMap bg1="lt1" tx1="dk1" bg2="lt2" tx2="dk2" accent1="accent1" accent2="accent2" accent3="accent3" accent4="accent4" accent5="accent5" accent6="accent6" hlink="hlink" folHlink="folHlink"/>
  <p:sldLayoutIdLst>
    <p:sldLayoutId id="2147483668" r:id="rId1"/>
    <p:sldLayoutId id="2147483674" r:id="rId2"/>
    <p:sldLayoutId id="2147483673" r:id="rId3"/>
    <p:sldLayoutId id="2147483687" r:id="rId4"/>
    <p:sldLayoutId id="2147483672" r:id="rId5"/>
    <p:sldLayoutId id="2147483675" r:id="rId6"/>
    <p:sldLayoutId id="2147483667" r:id="rId7"/>
    <p:sldLayoutId id="2147483676" r:id="rId8"/>
    <p:sldLayoutId id="2147483712" r:id="rId9"/>
    <p:sldLayoutId id="2147483677" r:id="rId10"/>
    <p:sldLayoutId id="2147483678" r:id="rId11"/>
    <p:sldLayoutId id="2147483679" r:id="rId12"/>
    <p:sldLayoutId id="2147483688" r:id="rId13"/>
    <p:sldLayoutId id="2147483658" r:id="rId14"/>
    <p:sldLayoutId id="2147483684" r:id="rId15"/>
    <p:sldLayoutId id="2147483683" r:id="rId16"/>
    <p:sldLayoutId id="2147483685" r:id="rId17"/>
    <p:sldLayoutId id="2147483686" r:id="rId18"/>
    <p:sldLayoutId id="2147483680" r:id="rId19"/>
    <p:sldLayoutId id="2147483681" r:id="rId20"/>
    <p:sldLayoutId id="2147483682" r:id="rId21"/>
    <p:sldLayoutId id="2147483663" r:id="rId22"/>
    <p:sldLayoutId id="2147483714" r:id="rId23"/>
    <p:sldLayoutId id="2147483715" r:id="rId24"/>
    <p:sldLayoutId id="2147483718" r:id="rId25"/>
    <p:sldLayoutId id="2147483720" r:id="rId26"/>
    <p:sldLayoutId id="2147483662" r:id="rId27"/>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sldNum="0" hdr="0" dt="0"/>
  <p:txStyles>
    <p:titleStyle>
      <a:lvl1pPr algn="l" defTabSz="914400" rtl="0" eaLnBrk="1" latinLnBrk="0" hangingPunct="1">
        <a:lnSpc>
          <a:spcPct val="100000"/>
        </a:lnSpc>
        <a:spcBef>
          <a:spcPct val="0"/>
        </a:spcBef>
        <a:buNone/>
        <a:defRPr sz="4000" b="1" i="0" kern="1200" spc="0" baseline="0">
          <a:solidFill>
            <a:schemeClr val="tx1"/>
          </a:solidFill>
          <a:latin typeface="Myriad Pro" panose="020B0503030403020204" pitchFamily="34" charset="0"/>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tx1"/>
          </a:solidFill>
          <a:latin typeface="Myriad Pro" panose="020B0503030403020204" pitchFamily="34" charset="0"/>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b="0" i="0" kern="1200">
          <a:solidFill>
            <a:schemeClr val="tx1"/>
          </a:solidFill>
          <a:latin typeface="Myriad Pro" panose="020B0503030403020204" pitchFamily="34" charset="0"/>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b="0" i="0" kern="1200">
          <a:solidFill>
            <a:schemeClr val="tx1"/>
          </a:solidFill>
          <a:latin typeface="Myriad Pro" panose="020B0503030403020204" pitchFamily="34" charset="0"/>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b="0" i="0" kern="1200">
          <a:solidFill>
            <a:schemeClr val="tx1"/>
          </a:solidFill>
          <a:latin typeface="Myriad Pro" panose="020B0503030403020204" pitchFamily="34" charset="0"/>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b="0" i="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14FFFF"/>
          </p15:clr>
        </p15:guide>
        <p15:guide id="2" pos="7680" userDrawn="1">
          <p15:clr>
            <a:srgbClr val="14FFFF"/>
          </p15:clr>
        </p15:guide>
        <p15:guide id="3" pos="288" userDrawn="1">
          <p15:clr>
            <a:srgbClr val="14FFFF"/>
          </p15:clr>
        </p15:guide>
        <p15:guide id="4" pos="704" userDrawn="1">
          <p15:clr>
            <a:srgbClr val="14FFFF"/>
          </p15:clr>
        </p15:guide>
        <p15:guide id="5" pos="896" userDrawn="1">
          <p15:clr>
            <a:srgbClr val="14FFFF"/>
          </p15:clr>
        </p15:guide>
        <p15:guide id="6" pos="1312" userDrawn="1">
          <p15:clr>
            <a:srgbClr val="14FFFF"/>
          </p15:clr>
        </p15:guide>
        <p15:guide id="7" pos="1504" userDrawn="1">
          <p15:clr>
            <a:srgbClr val="14FFFF"/>
          </p15:clr>
        </p15:guide>
        <p15:guide id="8" pos="1920" userDrawn="1">
          <p15:clr>
            <a:srgbClr val="14FFFF"/>
          </p15:clr>
        </p15:guide>
        <p15:guide id="9" pos="2112" userDrawn="1">
          <p15:clr>
            <a:srgbClr val="14FFFF"/>
          </p15:clr>
        </p15:guide>
        <p15:guide id="10" pos="2528" userDrawn="1">
          <p15:clr>
            <a:srgbClr val="14FFFF"/>
          </p15:clr>
        </p15:guide>
        <p15:guide id="11" pos="2720" userDrawn="1">
          <p15:clr>
            <a:srgbClr val="14FFFF"/>
          </p15:clr>
        </p15:guide>
        <p15:guide id="12" pos="3136" userDrawn="1">
          <p15:clr>
            <a:srgbClr val="14FFFF"/>
          </p15:clr>
        </p15:guide>
        <p15:guide id="13" pos="3328" userDrawn="1">
          <p15:clr>
            <a:srgbClr val="14FFFF"/>
          </p15:clr>
        </p15:guide>
        <p15:guide id="14" pos="3744" userDrawn="1">
          <p15:clr>
            <a:srgbClr val="14FFFF"/>
          </p15:clr>
        </p15:guide>
        <p15:guide id="15" pos="3936" userDrawn="1">
          <p15:clr>
            <a:srgbClr val="14FFFF"/>
          </p15:clr>
        </p15:guide>
        <p15:guide id="16" pos="4352" userDrawn="1">
          <p15:clr>
            <a:srgbClr val="14FFFF"/>
          </p15:clr>
        </p15:guide>
        <p15:guide id="17" pos="4544" userDrawn="1">
          <p15:clr>
            <a:srgbClr val="14FFFF"/>
          </p15:clr>
        </p15:guide>
        <p15:guide id="18" pos="4960" userDrawn="1">
          <p15:clr>
            <a:srgbClr val="14FFFF"/>
          </p15:clr>
        </p15:guide>
        <p15:guide id="19" pos="5152" userDrawn="1">
          <p15:clr>
            <a:srgbClr val="14FFFF"/>
          </p15:clr>
        </p15:guide>
        <p15:guide id="20" pos="5568" userDrawn="1">
          <p15:clr>
            <a:srgbClr val="14FFFF"/>
          </p15:clr>
        </p15:guide>
        <p15:guide id="21" pos="5760" userDrawn="1">
          <p15:clr>
            <a:srgbClr val="14FFFF"/>
          </p15:clr>
        </p15:guide>
        <p15:guide id="22" pos="6176" userDrawn="1">
          <p15:clr>
            <a:srgbClr val="14FFFF"/>
          </p15:clr>
        </p15:guide>
        <p15:guide id="23" pos="6368" userDrawn="1">
          <p15:clr>
            <a:srgbClr val="14FFFF"/>
          </p15:clr>
        </p15:guide>
        <p15:guide id="24" pos="6784" userDrawn="1">
          <p15:clr>
            <a:srgbClr val="14FFFF"/>
          </p15:clr>
        </p15:guide>
        <p15:guide id="25" pos="6976" userDrawn="1">
          <p15:clr>
            <a:srgbClr val="14FFFF"/>
          </p15:clr>
        </p15:guide>
        <p15:guide id="26" pos="7392" userDrawn="1">
          <p15:clr>
            <a:srgbClr val="14FFFF"/>
          </p15:clr>
        </p15:guide>
        <p15:guide id="27" orient="horz" userDrawn="1">
          <p15:clr>
            <a:srgbClr val="14FFFF"/>
          </p15:clr>
        </p15:guide>
        <p15:guide id="28" orient="horz" pos="4320" userDrawn="1">
          <p15:clr>
            <a:srgbClr val="14FFFF"/>
          </p15:clr>
        </p15:guide>
        <p15:guide id="29" orient="horz" pos="288" userDrawn="1">
          <p15:clr>
            <a:srgbClr val="14FFFF"/>
          </p15:clr>
        </p15:guide>
        <p15:guide id="30" orient="horz" pos="576" userDrawn="1">
          <p15:clr>
            <a:srgbClr val="14FFFF"/>
          </p15:clr>
        </p15:guide>
        <p15:guide id="31" orient="horz" pos="768" userDrawn="1">
          <p15:clr>
            <a:srgbClr val="14FFFF"/>
          </p15:clr>
        </p15:guide>
        <p15:guide id="32" orient="horz" pos="1056" userDrawn="1">
          <p15:clr>
            <a:srgbClr val="14FFFF"/>
          </p15:clr>
        </p15:guide>
        <p15:guide id="33" orient="horz" pos="1248" userDrawn="1">
          <p15:clr>
            <a:srgbClr val="14FFFF"/>
          </p15:clr>
        </p15:guide>
        <p15:guide id="34" orient="horz" pos="1536" userDrawn="1">
          <p15:clr>
            <a:srgbClr val="14FFFF"/>
          </p15:clr>
        </p15:guide>
        <p15:guide id="35" orient="horz" pos="1728" userDrawn="1">
          <p15:clr>
            <a:srgbClr val="14FFFF"/>
          </p15:clr>
        </p15:guide>
        <p15:guide id="36" orient="horz" pos="2016" userDrawn="1">
          <p15:clr>
            <a:srgbClr val="14FFFF"/>
          </p15:clr>
        </p15:guide>
        <p15:guide id="37" orient="horz" pos="2208" userDrawn="1">
          <p15:clr>
            <a:srgbClr val="14FFFF"/>
          </p15:clr>
        </p15:guide>
        <p15:guide id="38" orient="horz" pos="2496" userDrawn="1">
          <p15:clr>
            <a:srgbClr val="14FFFF"/>
          </p15:clr>
        </p15:guide>
        <p15:guide id="39" orient="horz" pos="2688" userDrawn="1">
          <p15:clr>
            <a:srgbClr val="14FFFF"/>
          </p15:clr>
        </p15:guide>
        <p15:guide id="40" orient="horz" pos="2976" userDrawn="1">
          <p15:clr>
            <a:srgbClr val="14FFFF"/>
          </p15:clr>
        </p15:guide>
        <p15:guide id="41" orient="horz" pos="3168" userDrawn="1">
          <p15:clr>
            <a:srgbClr val="14FFFF"/>
          </p15:clr>
        </p15:guide>
        <p15:guide id="42" orient="horz" pos="3456" userDrawn="1">
          <p15:clr>
            <a:srgbClr val="14FFFF"/>
          </p15:clr>
        </p15:guide>
        <p15:guide id="43" orient="horz" pos="3648" userDrawn="1">
          <p15:clr>
            <a:srgbClr val="14FFFF"/>
          </p15:clr>
        </p15:guide>
        <p15:guide id="44" orient="horz" pos="3936" userDrawn="1">
          <p15:clr>
            <a:srgbClr val="14FFF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CFF373-CAF2-49DF-9839-4ACA9FB173DB}"/>
              </a:ext>
            </a:extLst>
          </p:cNvPr>
          <p:cNvSpPr>
            <a:spLocks noGrp="1"/>
          </p:cNvSpPr>
          <p:nvPr>
            <p:ph type="title"/>
          </p:nvPr>
        </p:nvSpPr>
        <p:spPr>
          <a:xfrm>
            <a:off x="457200" y="457199"/>
            <a:ext cx="5486400" cy="5791199"/>
          </a:xfrm>
          <a:prstGeom prst="rect">
            <a:avLst/>
          </a:prstGeom>
        </p:spPr>
        <p:txBody>
          <a:bodyPr vert="horz" lIns="0" tIns="0" rIns="0" bIns="0" rtlCol="0" anchor="t">
            <a:normAutofit/>
          </a:bodyPr>
          <a:lstStyle/>
          <a:p>
            <a:r>
              <a:rPr lang="en-US" dirty="0"/>
              <a:t>Click to edit Master title style</a:t>
            </a:r>
          </a:p>
        </p:txBody>
      </p:sp>
      <p:sp>
        <p:nvSpPr>
          <p:cNvPr id="10" name="Text Placeholder">
            <a:extLst>
              <a:ext uri="{FF2B5EF4-FFF2-40B4-BE49-F238E27FC236}">
                <a16:creationId xmlns:a16="http://schemas.microsoft.com/office/drawing/2014/main" id="{C9138BC0-148D-4F85-83C0-5BEC6E6F962A}"/>
              </a:ext>
            </a:extLst>
          </p:cNvPr>
          <p:cNvSpPr>
            <a:spLocks noGrp="1"/>
          </p:cNvSpPr>
          <p:nvPr>
            <p:ph type="body" idx="1"/>
          </p:nvPr>
        </p:nvSpPr>
        <p:spPr>
          <a:xfrm>
            <a:off x="6248400" y="457200"/>
            <a:ext cx="5486400" cy="57912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191136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713"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6" r:id="rId23"/>
    <p:sldLayoutId id="2147483717" r:id="rId24"/>
    <p:sldLayoutId id="2147483719" r:id="rId25"/>
    <p:sldLayoutId id="2147483711" r:id="rId26"/>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sldNum="0" hdr="0" dt="0"/>
  <p:txStyles>
    <p:titleStyle>
      <a:lvl1pPr algn="l" defTabSz="914400" rtl="0" eaLnBrk="1" latinLnBrk="0" hangingPunct="1">
        <a:lnSpc>
          <a:spcPct val="100000"/>
        </a:lnSpc>
        <a:spcBef>
          <a:spcPct val="0"/>
        </a:spcBef>
        <a:buNone/>
        <a:defRPr sz="4000" b="1" i="0" kern="1200" spc="0" baseline="0">
          <a:solidFill>
            <a:schemeClr val="tx1"/>
          </a:solidFill>
          <a:latin typeface="Myriad Pro" panose="020B0503030403020204" pitchFamily="34" charset="0"/>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tx1"/>
          </a:solidFill>
          <a:latin typeface="Myriad Pro" panose="020B0503030403020204" pitchFamily="34" charset="0"/>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b="0" i="0" kern="1200">
          <a:solidFill>
            <a:schemeClr val="tx1"/>
          </a:solidFill>
          <a:latin typeface="Myriad Pro" panose="020B0503030403020204" pitchFamily="34" charset="0"/>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b="0" i="0" kern="1200">
          <a:solidFill>
            <a:schemeClr val="tx1"/>
          </a:solidFill>
          <a:latin typeface="Myriad Pro" panose="020B0503030403020204" pitchFamily="34" charset="0"/>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b="0" i="0" kern="1200">
          <a:solidFill>
            <a:schemeClr val="tx1"/>
          </a:solidFill>
          <a:latin typeface="Myriad Pro" panose="020B0503030403020204" pitchFamily="34" charset="0"/>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b="0" i="0" kern="1200">
          <a:solidFill>
            <a:schemeClr val="tx1"/>
          </a:solidFill>
          <a:latin typeface="Myriad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14FFFF"/>
          </p15:clr>
        </p15:guide>
        <p15:guide id="2" pos="7680" userDrawn="1">
          <p15:clr>
            <a:srgbClr val="14FFFF"/>
          </p15:clr>
        </p15:guide>
        <p15:guide id="3" pos="288" userDrawn="1">
          <p15:clr>
            <a:srgbClr val="14FFFF"/>
          </p15:clr>
        </p15:guide>
        <p15:guide id="4" pos="704" userDrawn="1">
          <p15:clr>
            <a:srgbClr val="14FFFF"/>
          </p15:clr>
        </p15:guide>
        <p15:guide id="5" pos="896" userDrawn="1">
          <p15:clr>
            <a:srgbClr val="14FFFF"/>
          </p15:clr>
        </p15:guide>
        <p15:guide id="6" pos="1312" userDrawn="1">
          <p15:clr>
            <a:srgbClr val="14FFFF"/>
          </p15:clr>
        </p15:guide>
        <p15:guide id="7" pos="1504" userDrawn="1">
          <p15:clr>
            <a:srgbClr val="14FFFF"/>
          </p15:clr>
        </p15:guide>
        <p15:guide id="8" pos="1920" userDrawn="1">
          <p15:clr>
            <a:srgbClr val="14FFFF"/>
          </p15:clr>
        </p15:guide>
        <p15:guide id="9" pos="2112" userDrawn="1">
          <p15:clr>
            <a:srgbClr val="14FFFF"/>
          </p15:clr>
        </p15:guide>
        <p15:guide id="10" pos="2528" userDrawn="1">
          <p15:clr>
            <a:srgbClr val="14FFFF"/>
          </p15:clr>
        </p15:guide>
        <p15:guide id="11" pos="2720" userDrawn="1">
          <p15:clr>
            <a:srgbClr val="14FFFF"/>
          </p15:clr>
        </p15:guide>
        <p15:guide id="12" pos="3136" userDrawn="1">
          <p15:clr>
            <a:srgbClr val="14FFFF"/>
          </p15:clr>
        </p15:guide>
        <p15:guide id="13" pos="3328" userDrawn="1">
          <p15:clr>
            <a:srgbClr val="14FFFF"/>
          </p15:clr>
        </p15:guide>
        <p15:guide id="14" pos="3744" userDrawn="1">
          <p15:clr>
            <a:srgbClr val="14FFFF"/>
          </p15:clr>
        </p15:guide>
        <p15:guide id="15" pos="3936" userDrawn="1">
          <p15:clr>
            <a:srgbClr val="14FFFF"/>
          </p15:clr>
        </p15:guide>
        <p15:guide id="16" pos="4352" userDrawn="1">
          <p15:clr>
            <a:srgbClr val="14FFFF"/>
          </p15:clr>
        </p15:guide>
        <p15:guide id="17" pos="4544" userDrawn="1">
          <p15:clr>
            <a:srgbClr val="14FFFF"/>
          </p15:clr>
        </p15:guide>
        <p15:guide id="18" pos="4960" userDrawn="1">
          <p15:clr>
            <a:srgbClr val="14FFFF"/>
          </p15:clr>
        </p15:guide>
        <p15:guide id="19" pos="5152" userDrawn="1">
          <p15:clr>
            <a:srgbClr val="14FFFF"/>
          </p15:clr>
        </p15:guide>
        <p15:guide id="20" pos="5568" userDrawn="1">
          <p15:clr>
            <a:srgbClr val="14FFFF"/>
          </p15:clr>
        </p15:guide>
        <p15:guide id="21" pos="5760" userDrawn="1">
          <p15:clr>
            <a:srgbClr val="14FFFF"/>
          </p15:clr>
        </p15:guide>
        <p15:guide id="22" pos="6176" userDrawn="1">
          <p15:clr>
            <a:srgbClr val="14FFFF"/>
          </p15:clr>
        </p15:guide>
        <p15:guide id="23" pos="6368" userDrawn="1">
          <p15:clr>
            <a:srgbClr val="14FFFF"/>
          </p15:clr>
        </p15:guide>
        <p15:guide id="24" pos="6784" userDrawn="1">
          <p15:clr>
            <a:srgbClr val="14FFFF"/>
          </p15:clr>
        </p15:guide>
        <p15:guide id="25" pos="6976" userDrawn="1">
          <p15:clr>
            <a:srgbClr val="14FFFF"/>
          </p15:clr>
        </p15:guide>
        <p15:guide id="26" pos="7392" userDrawn="1">
          <p15:clr>
            <a:srgbClr val="14FFFF"/>
          </p15:clr>
        </p15:guide>
        <p15:guide id="27" orient="horz" userDrawn="1">
          <p15:clr>
            <a:srgbClr val="14FFFF"/>
          </p15:clr>
        </p15:guide>
        <p15:guide id="28" orient="horz" pos="4320" userDrawn="1">
          <p15:clr>
            <a:srgbClr val="14FFFF"/>
          </p15:clr>
        </p15:guide>
        <p15:guide id="29" orient="horz" pos="288" userDrawn="1">
          <p15:clr>
            <a:srgbClr val="14FFFF"/>
          </p15:clr>
        </p15:guide>
        <p15:guide id="30" orient="horz" pos="576" userDrawn="1">
          <p15:clr>
            <a:srgbClr val="14FFFF"/>
          </p15:clr>
        </p15:guide>
        <p15:guide id="31" orient="horz" pos="768" userDrawn="1">
          <p15:clr>
            <a:srgbClr val="14FFFF"/>
          </p15:clr>
        </p15:guide>
        <p15:guide id="32" orient="horz" pos="1056" userDrawn="1">
          <p15:clr>
            <a:srgbClr val="14FFFF"/>
          </p15:clr>
        </p15:guide>
        <p15:guide id="33" orient="horz" pos="1248" userDrawn="1">
          <p15:clr>
            <a:srgbClr val="14FFFF"/>
          </p15:clr>
        </p15:guide>
        <p15:guide id="34" orient="horz" pos="1536" userDrawn="1">
          <p15:clr>
            <a:srgbClr val="14FFFF"/>
          </p15:clr>
        </p15:guide>
        <p15:guide id="35" orient="horz" pos="1728" userDrawn="1">
          <p15:clr>
            <a:srgbClr val="14FFFF"/>
          </p15:clr>
        </p15:guide>
        <p15:guide id="36" orient="horz" pos="2016" userDrawn="1">
          <p15:clr>
            <a:srgbClr val="14FFFF"/>
          </p15:clr>
        </p15:guide>
        <p15:guide id="37" orient="horz" pos="2208" userDrawn="1">
          <p15:clr>
            <a:srgbClr val="14FFFF"/>
          </p15:clr>
        </p15:guide>
        <p15:guide id="38" orient="horz" pos="2496" userDrawn="1">
          <p15:clr>
            <a:srgbClr val="14FFFF"/>
          </p15:clr>
        </p15:guide>
        <p15:guide id="39" orient="horz" pos="2688" userDrawn="1">
          <p15:clr>
            <a:srgbClr val="14FFFF"/>
          </p15:clr>
        </p15:guide>
        <p15:guide id="40" orient="horz" pos="2976" userDrawn="1">
          <p15:clr>
            <a:srgbClr val="14FFFF"/>
          </p15:clr>
        </p15:guide>
        <p15:guide id="41" orient="horz" pos="3168" userDrawn="1">
          <p15:clr>
            <a:srgbClr val="14FFFF"/>
          </p15:clr>
        </p15:guide>
        <p15:guide id="42" orient="horz" pos="3456" userDrawn="1">
          <p15:clr>
            <a:srgbClr val="14FFFF"/>
          </p15:clr>
        </p15:guide>
        <p15:guide id="43" orient="horz" pos="3648" userDrawn="1">
          <p15:clr>
            <a:srgbClr val="14FFFF"/>
          </p15:clr>
        </p15:guide>
        <p15:guide id="44" orient="horz" pos="3936" userDrawn="1">
          <p15:clr>
            <a:srgbClr val="14FFF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6.xml"/><Relationship Id="rId4" Type="http://schemas.openxmlformats.org/officeDocument/2006/relationships/image" Target="../media/image23.jpg"/></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1.jpg"/><Relationship Id="rId1" Type="http://schemas.openxmlformats.org/officeDocument/2006/relationships/slideLayout" Target="../slideLayouts/slideLayout26.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6.xml"/><Relationship Id="rId1" Type="http://schemas.openxmlformats.org/officeDocument/2006/relationships/vmlDrawing" Target="../drawings/vmlDrawing1.vml"/><Relationship Id="rId5" Type="http://schemas.openxmlformats.org/officeDocument/2006/relationships/hyperlink" Target="mailto:aabdeen@diginationmea.com" TargetMode="External"/><Relationship Id="rId4" Type="http://schemas.openxmlformats.org/officeDocument/2006/relationships/hyperlink" Target="mailto:info@diginationmea.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76000">
              <a:schemeClr val="accent1"/>
            </a:gs>
          </a:gsLst>
          <a:lin ang="12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EBE85D-B221-5746-811B-52E0517A11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4674084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C83F27-D18F-5248-918A-322D68BEA0C2}"/>
              </a:ext>
            </a:extLst>
          </p:cNvPr>
          <p:cNvSpPr txBox="1"/>
          <p:nvPr/>
        </p:nvSpPr>
        <p:spPr>
          <a:xfrm>
            <a:off x="474221" y="447613"/>
            <a:ext cx="1691929" cy="276999"/>
          </a:xfrm>
          <a:prstGeom prst="rect">
            <a:avLst/>
          </a:prstGeom>
          <a:noFill/>
        </p:spPr>
        <p:txBody>
          <a:bodyPr wrap="square" rtlCol="0">
            <a:spAutoFit/>
          </a:bodyPr>
          <a:lstStyle/>
          <a:p>
            <a:r>
              <a:rPr lang="en-ID" sz="1200" dirty="0">
                <a:solidFill>
                  <a:srgbClr val="29203A"/>
                </a:solidFill>
                <a:latin typeface="Myriad Pro" panose="020B0503030403020204" pitchFamily="34" charset="0"/>
              </a:rPr>
              <a:t>Brand Guideline</a:t>
            </a:r>
          </a:p>
        </p:txBody>
      </p:sp>
      <p:sp>
        <p:nvSpPr>
          <p:cNvPr id="8" name="TextBox 7">
            <a:extLst>
              <a:ext uri="{FF2B5EF4-FFF2-40B4-BE49-F238E27FC236}">
                <a16:creationId xmlns:a16="http://schemas.microsoft.com/office/drawing/2014/main" id="{DB59DF14-EA0B-774C-A0D7-2994A33B7CCA}"/>
              </a:ext>
            </a:extLst>
          </p:cNvPr>
          <p:cNvSpPr txBox="1"/>
          <p:nvPr/>
        </p:nvSpPr>
        <p:spPr>
          <a:xfrm>
            <a:off x="474222" y="6157655"/>
            <a:ext cx="2295611" cy="261610"/>
          </a:xfrm>
          <a:prstGeom prst="rect">
            <a:avLst/>
          </a:prstGeom>
          <a:noFill/>
        </p:spPr>
        <p:txBody>
          <a:bodyPr wrap="square" rtlCol="0">
            <a:spAutoFit/>
          </a:bodyPr>
          <a:lstStyle/>
          <a:p>
            <a:r>
              <a:rPr lang="en-ID" sz="1100" dirty="0">
                <a:latin typeface="Myriad Pro" panose="020B0503030403020204" pitchFamily="34" charset="0"/>
              </a:rPr>
              <a:t>DigiNation Marketing Department </a:t>
            </a:r>
          </a:p>
        </p:txBody>
      </p:sp>
      <p:sp>
        <p:nvSpPr>
          <p:cNvPr id="9" name="TextBox 8">
            <a:extLst>
              <a:ext uri="{FF2B5EF4-FFF2-40B4-BE49-F238E27FC236}">
                <a16:creationId xmlns:a16="http://schemas.microsoft.com/office/drawing/2014/main" id="{855EADB0-7017-124F-8A07-8956466A267C}"/>
              </a:ext>
            </a:extLst>
          </p:cNvPr>
          <p:cNvSpPr txBox="1"/>
          <p:nvPr/>
        </p:nvSpPr>
        <p:spPr>
          <a:xfrm>
            <a:off x="569650" y="1962310"/>
            <a:ext cx="2503750" cy="1446550"/>
          </a:xfrm>
          <a:prstGeom prst="rect">
            <a:avLst/>
          </a:prstGeom>
          <a:noFill/>
        </p:spPr>
        <p:txBody>
          <a:bodyPr wrap="square" rtlCol="0">
            <a:spAutoFit/>
          </a:bodyPr>
          <a:lstStyle/>
          <a:p>
            <a:r>
              <a:rPr lang="en-ID" sz="4400" dirty="0">
                <a:latin typeface="Myriad Pro" panose="020B0503030403020204" pitchFamily="34" charset="0"/>
              </a:rPr>
              <a:t>Colors</a:t>
            </a:r>
          </a:p>
          <a:p>
            <a:r>
              <a:rPr lang="en-ID" sz="4400" b="1" dirty="0">
                <a:latin typeface="Myriad Pro" panose="020B0503030403020204" pitchFamily="34" charset="0"/>
              </a:rPr>
              <a:t>Gradient</a:t>
            </a:r>
          </a:p>
        </p:txBody>
      </p:sp>
      <p:sp>
        <p:nvSpPr>
          <p:cNvPr id="10" name="Rectangle 9">
            <a:extLst>
              <a:ext uri="{FF2B5EF4-FFF2-40B4-BE49-F238E27FC236}">
                <a16:creationId xmlns:a16="http://schemas.microsoft.com/office/drawing/2014/main" id="{182686E8-FDD6-7048-885D-9A562791D040}"/>
              </a:ext>
            </a:extLst>
          </p:cNvPr>
          <p:cNvSpPr/>
          <p:nvPr/>
        </p:nvSpPr>
        <p:spPr>
          <a:xfrm>
            <a:off x="4857730" y="954265"/>
            <a:ext cx="3779354" cy="5064525"/>
          </a:xfrm>
          <a:prstGeom prst="rect">
            <a:avLst/>
          </a:prstGeom>
          <a:gradFill>
            <a:gsLst>
              <a:gs pos="0">
                <a:schemeClr val="accent2"/>
              </a:gs>
              <a:gs pos="76000">
                <a:schemeClr val="accent1"/>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Myriad Pro" panose="020B0503030403020204" pitchFamily="34" charset="0"/>
            </a:endParaRPr>
          </a:p>
        </p:txBody>
      </p:sp>
      <p:sp>
        <p:nvSpPr>
          <p:cNvPr id="11" name="Rectangle 10">
            <a:extLst>
              <a:ext uri="{FF2B5EF4-FFF2-40B4-BE49-F238E27FC236}">
                <a16:creationId xmlns:a16="http://schemas.microsoft.com/office/drawing/2014/main" id="{43BD3DCC-A7D1-CE49-BE18-F5AC2B5A96F2}"/>
              </a:ext>
            </a:extLst>
          </p:cNvPr>
          <p:cNvSpPr/>
          <p:nvPr/>
        </p:nvSpPr>
        <p:spPr>
          <a:xfrm>
            <a:off x="8670950" y="946284"/>
            <a:ext cx="2834510" cy="2933697"/>
          </a:xfrm>
          <a:prstGeom prst="rect">
            <a:avLst/>
          </a:prstGeom>
          <a:gradFill>
            <a:gsLst>
              <a:gs pos="16000">
                <a:schemeClr val="accent2"/>
              </a:gs>
              <a:gs pos="81000">
                <a:schemeClr val="accent3"/>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Myriad Pro" panose="020B0503030403020204" pitchFamily="34" charset="0"/>
            </a:endParaRPr>
          </a:p>
        </p:txBody>
      </p:sp>
      <p:sp>
        <p:nvSpPr>
          <p:cNvPr id="12" name="Rectangle 11">
            <a:extLst>
              <a:ext uri="{FF2B5EF4-FFF2-40B4-BE49-F238E27FC236}">
                <a16:creationId xmlns:a16="http://schemas.microsoft.com/office/drawing/2014/main" id="{D5FDC76D-503D-D240-BB63-2542FDD9C4C3}"/>
              </a:ext>
            </a:extLst>
          </p:cNvPr>
          <p:cNvSpPr/>
          <p:nvPr/>
        </p:nvSpPr>
        <p:spPr>
          <a:xfrm>
            <a:off x="8670950" y="3904895"/>
            <a:ext cx="2834510" cy="2113895"/>
          </a:xfrm>
          <a:prstGeom prst="rect">
            <a:avLst/>
          </a:prstGeom>
          <a:gradFill>
            <a:gsLst>
              <a:gs pos="81000">
                <a:schemeClr val="accent1"/>
              </a:gs>
              <a:gs pos="14000">
                <a:schemeClr val="accent3"/>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Myriad Pro" panose="020B0503030403020204" pitchFamily="34" charset="0"/>
            </a:endParaRPr>
          </a:p>
        </p:txBody>
      </p:sp>
      <p:sp>
        <p:nvSpPr>
          <p:cNvPr id="14" name="TextBox 13">
            <a:extLst>
              <a:ext uri="{FF2B5EF4-FFF2-40B4-BE49-F238E27FC236}">
                <a16:creationId xmlns:a16="http://schemas.microsoft.com/office/drawing/2014/main" id="{F34C3FFD-7D55-8740-8D8F-333C74ED686B}"/>
              </a:ext>
            </a:extLst>
          </p:cNvPr>
          <p:cNvSpPr txBox="1"/>
          <p:nvPr/>
        </p:nvSpPr>
        <p:spPr>
          <a:xfrm>
            <a:off x="5181817" y="1221733"/>
            <a:ext cx="2390836" cy="369332"/>
          </a:xfrm>
          <a:prstGeom prst="rect">
            <a:avLst/>
          </a:prstGeom>
          <a:noFill/>
        </p:spPr>
        <p:txBody>
          <a:bodyPr wrap="square" rtlCol="0">
            <a:spAutoFit/>
          </a:bodyPr>
          <a:lstStyle/>
          <a:p>
            <a:r>
              <a:rPr lang="en-ID" b="1" dirty="0">
                <a:solidFill>
                  <a:schemeClr val="bg1"/>
                </a:solidFill>
                <a:latin typeface="Myriad Pro" panose="020B0503030403020204" pitchFamily="34" charset="0"/>
                <a:ea typeface="Open Sans" panose="020B0606030504020204" pitchFamily="34" charset="0"/>
                <a:cs typeface="Open Sans" panose="020B0606030504020204" pitchFamily="34" charset="0"/>
              </a:rPr>
              <a:t>Green</a:t>
            </a:r>
          </a:p>
        </p:txBody>
      </p:sp>
      <p:sp>
        <p:nvSpPr>
          <p:cNvPr id="15" name="TextBox 14">
            <a:extLst>
              <a:ext uri="{FF2B5EF4-FFF2-40B4-BE49-F238E27FC236}">
                <a16:creationId xmlns:a16="http://schemas.microsoft.com/office/drawing/2014/main" id="{5CAD7E18-1824-014C-81D2-F0003608F513}"/>
              </a:ext>
            </a:extLst>
          </p:cNvPr>
          <p:cNvSpPr txBox="1"/>
          <p:nvPr/>
        </p:nvSpPr>
        <p:spPr>
          <a:xfrm>
            <a:off x="6059021" y="1221733"/>
            <a:ext cx="2390836" cy="369332"/>
          </a:xfrm>
          <a:prstGeom prst="rect">
            <a:avLst/>
          </a:prstGeom>
          <a:noFill/>
        </p:spPr>
        <p:txBody>
          <a:bodyPr wrap="square" rtlCol="0">
            <a:spAutoFit/>
          </a:bodyPr>
          <a:lstStyle/>
          <a:p>
            <a:r>
              <a:rPr lang="en-ID" b="1" dirty="0">
                <a:solidFill>
                  <a:schemeClr val="bg1"/>
                </a:solidFill>
                <a:latin typeface="Myriad Pro" panose="020B0503030403020204" pitchFamily="34" charset="0"/>
                <a:ea typeface="Open Sans" panose="020B0606030504020204" pitchFamily="34" charset="0"/>
                <a:cs typeface="Open Sans" panose="020B0606030504020204" pitchFamily="34" charset="0"/>
              </a:rPr>
              <a:t>Blue</a:t>
            </a:r>
          </a:p>
        </p:txBody>
      </p:sp>
      <p:sp>
        <p:nvSpPr>
          <p:cNvPr id="16" name="TextBox 15">
            <a:extLst>
              <a:ext uri="{FF2B5EF4-FFF2-40B4-BE49-F238E27FC236}">
                <a16:creationId xmlns:a16="http://schemas.microsoft.com/office/drawing/2014/main" id="{B90F8C13-6EEB-CB4E-A863-473FA37E19B7}"/>
              </a:ext>
            </a:extLst>
          </p:cNvPr>
          <p:cNvSpPr txBox="1"/>
          <p:nvPr/>
        </p:nvSpPr>
        <p:spPr>
          <a:xfrm>
            <a:off x="8961171" y="2953423"/>
            <a:ext cx="1828365" cy="461665"/>
          </a:xfrm>
          <a:prstGeom prst="rect">
            <a:avLst/>
          </a:prstGeom>
          <a:noFill/>
        </p:spPr>
        <p:txBody>
          <a:bodyPr wrap="square" rtlCol="0">
            <a:spAutoFit/>
          </a:bodyPr>
          <a:lstStyle/>
          <a:p>
            <a:r>
              <a:rPr lang="en-ID" sz="1200" dirty="0">
                <a:solidFill>
                  <a:schemeClr val="bg1"/>
                </a:solidFill>
                <a:latin typeface="Myriad Pro" panose="020B0503030403020204" pitchFamily="34" charset="0"/>
                <a:ea typeface="Open Sans" panose="020B0606030504020204" pitchFamily="34" charset="0"/>
                <a:cs typeface="Open Sans" panose="020B0606030504020204" pitchFamily="34" charset="0"/>
              </a:rPr>
              <a:t>#1C8A55</a:t>
            </a:r>
          </a:p>
          <a:p>
            <a:r>
              <a:rPr lang="en-ID" sz="1200" dirty="0">
                <a:solidFill>
                  <a:schemeClr val="bg1"/>
                </a:solidFill>
                <a:latin typeface="Myriad Pro" panose="020B0503030403020204" pitchFamily="34" charset="0"/>
                <a:ea typeface="Open Sans" panose="020B0606030504020204" pitchFamily="34" charset="0"/>
                <a:cs typeface="Open Sans" panose="020B0606030504020204" pitchFamily="34" charset="0"/>
              </a:rPr>
              <a:t>#2196C7</a:t>
            </a:r>
          </a:p>
        </p:txBody>
      </p:sp>
      <p:sp>
        <p:nvSpPr>
          <p:cNvPr id="17" name="TextBox 16">
            <a:extLst>
              <a:ext uri="{FF2B5EF4-FFF2-40B4-BE49-F238E27FC236}">
                <a16:creationId xmlns:a16="http://schemas.microsoft.com/office/drawing/2014/main" id="{5DF2F725-8079-1A4C-A89A-A825B069D8E4}"/>
              </a:ext>
            </a:extLst>
          </p:cNvPr>
          <p:cNvSpPr txBox="1"/>
          <p:nvPr/>
        </p:nvSpPr>
        <p:spPr>
          <a:xfrm>
            <a:off x="9663873" y="4119367"/>
            <a:ext cx="2251326" cy="369332"/>
          </a:xfrm>
          <a:prstGeom prst="rect">
            <a:avLst/>
          </a:prstGeom>
          <a:noFill/>
        </p:spPr>
        <p:txBody>
          <a:bodyPr wrap="square" rtlCol="0">
            <a:spAutoFit/>
          </a:bodyPr>
          <a:lstStyle/>
          <a:p>
            <a:r>
              <a:rPr lang="en-ID" b="1" dirty="0">
                <a:solidFill>
                  <a:schemeClr val="bg1"/>
                </a:solidFill>
                <a:latin typeface="Myriad Pro" panose="020B0503030403020204" pitchFamily="34" charset="0"/>
                <a:ea typeface="Open Sans" panose="020B0606030504020204" pitchFamily="34" charset="0"/>
                <a:cs typeface="Open Sans" panose="020B0606030504020204" pitchFamily="34" charset="0"/>
              </a:rPr>
              <a:t>Turquoise</a:t>
            </a:r>
          </a:p>
        </p:txBody>
      </p:sp>
      <p:sp>
        <p:nvSpPr>
          <p:cNvPr id="18" name="TextBox 17">
            <a:extLst>
              <a:ext uri="{FF2B5EF4-FFF2-40B4-BE49-F238E27FC236}">
                <a16:creationId xmlns:a16="http://schemas.microsoft.com/office/drawing/2014/main" id="{C37767A3-2753-6D46-BEB3-E1BAB9CF36FA}"/>
              </a:ext>
            </a:extLst>
          </p:cNvPr>
          <p:cNvSpPr txBox="1"/>
          <p:nvPr/>
        </p:nvSpPr>
        <p:spPr>
          <a:xfrm>
            <a:off x="8961171" y="5134059"/>
            <a:ext cx="1828365" cy="461665"/>
          </a:xfrm>
          <a:prstGeom prst="rect">
            <a:avLst/>
          </a:prstGeom>
          <a:noFill/>
        </p:spPr>
        <p:txBody>
          <a:bodyPr wrap="square" rtlCol="0">
            <a:spAutoFit/>
          </a:bodyPr>
          <a:lstStyle/>
          <a:p>
            <a:r>
              <a:rPr lang="en-ID" sz="1200" dirty="0">
                <a:solidFill>
                  <a:schemeClr val="bg1"/>
                </a:solidFill>
                <a:latin typeface="Myriad Pro" panose="020B0503030403020204" pitchFamily="34" charset="0"/>
                <a:ea typeface="Open Sans" panose="020B0606030504020204" pitchFamily="34" charset="0"/>
                <a:cs typeface="Open Sans" panose="020B0606030504020204" pitchFamily="34" charset="0"/>
              </a:rPr>
              <a:t>#1C8A55</a:t>
            </a:r>
          </a:p>
          <a:p>
            <a:r>
              <a:rPr lang="en-ID" sz="1200" dirty="0">
                <a:solidFill>
                  <a:schemeClr val="bg1"/>
                </a:solidFill>
                <a:latin typeface="Myriad Pro" panose="020B0503030403020204" pitchFamily="34" charset="0"/>
                <a:ea typeface="Open Sans" panose="020B0606030504020204" pitchFamily="34" charset="0"/>
                <a:cs typeface="Open Sans" panose="020B0606030504020204" pitchFamily="34" charset="0"/>
              </a:rPr>
              <a:t>#54C5D2</a:t>
            </a:r>
          </a:p>
        </p:txBody>
      </p:sp>
      <p:sp>
        <p:nvSpPr>
          <p:cNvPr id="29" name="TextBox 28">
            <a:extLst>
              <a:ext uri="{FF2B5EF4-FFF2-40B4-BE49-F238E27FC236}">
                <a16:creationId xmlns:a16="http://schemas.microsoft.com/office/drawing/2014/main" id="{6B534C1B-E7E2-D043-914D-EFB66872953D}"/>
              </a:ext>
            </a:extLst>
          </p:cNvPr>
          <p:cNvSpPr txBox="1"/>
          <p:nvPr/>
        </p:nvSpPr>
        <p:spPr>
          <a:xfrm>
            <a:off x="5213801" y="4932459"/>
            <a:ext cx="1828365" cy="646331"/>
          </a:xfrm>
          <a:prstGeom prst="rect">
            <a:avLst/>
          </a:prstGeom>
          <a:noFill/>
        </p:spPr>
        <p:txBody>
          <a:bodyPr wrap="square" rtlCol="0">
            <a:spAutoFit/>
          </a:bodyPr>
          <a:lstStyle/>
          <a:p>
            <a:r>
              <a:rPr lang="en-ID" sz="1200" dirty="0">
                <a:solidFill>
                  <a:schemeClr val="bg1"/>
                </a:solidFill>
                <a:latin typeface="Myriad Pro" panose="020B0503030403020204" pitchFamily="34" charset="0"/>
                <a:ea typeface="Open Sans" panose="020B0606030504020204" pitchFamily="34" charset="0"/>
                <a:cs typeface="Open Sans" panose="020B0606030504020204" pitchFamily="34" charset="0"/>
              </a:rPr>
              <a:t>#1C8A55</a:t>
            </a:r>
          </a:p>
          <a:p>
            <a:r>
              <a:rPr lang="en-ID" sz="1200" dirty="0">
                <a:solidFill>
                  <a:schemeClr val="bg1"/>
                </a:solidFill>
                <a:latin typeface="Myriad Pro" panose="020B0503030403020204" pitchFamily="34" charset="0"/>
                <a:ea typeface="Open Sans" panose="020B0606030504020204" pitchFamily="34" charset="0"/>
                <a:cs typeface="Open Sans" panose="020B0606030504020204" pitchFamily="34" charset="0"/>
              </a:rPr>
              <a:t>#2196C7</a:t>
            </a:r>
          </a:p>
          <a:p>
            <a:endParaRPr lang="en-ID" sz="1200" dirty="0">
              <a:solidFill>
                <a:schemeClr val="bg1"/>
              </a:solidFill>
              <a:latin typeface="Myriad Pro" panose="020B0503030403020204" pitchFamily="34"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C05C07E3-6C76-984A-977E-C2B722C180C2}"/>
              </a:ext>
            </a:extLst>
          </p:cNvPr>
          <p:cNvSpPr txBox="1"/>
          <p:nvPr/>
        </p:nvSpPr>
        <p:spPr>
          <a:xfrm>
            <a:off x="8961171" y="1221733"/>
            <a:ext cx="2390836" cy="369332"/>
          </a:xfrm>
          <a:prstGeom prst="rect">
            <a:avLst/>
          </a:prstGeom>
          <a:noFill/>
        </p:spPr>
        <p:txBody>
          <a:bodyPr wrap="square" rtlCol="0">
            <a:spAutoFit/>
          </a:bodyPr>
          <a:lstStyle/>
          <a:p>
            <a:r>
              <a:rPr lang="en-ID" b="1" dirty="0">
                <a:solidFill>
                  <a:schemeClr val="bg1"/>
                </a:solidFill>
                <a:latin typeface="Myriad Pro" panose="020B0503030403020204" pitchFamily="34" charset="0"/>
                <a:ea typeface="Open Sans" panose="020B0606030504020204" pitchFamily="34" charset="0"/>
                <a:cs typeface="Open Sans" panose="020B0606030504020204" pitchFamily="34" charset="0"/>
              </a:rPr>
              <a:t>Blue</a:t>
            </a:r>
          </a:p>
        </p:txBody>
      </p:sp>
      <p:sp>
        <p:nvSpPr>
          <p:cNvPr id="23" name="TextBox 22">
            <a:extLst>
              <a:ext uri="{FF2B5EF4-FFF2-40B4-BE49-F238E27FC236}">
                <a16:creationId xmlns:a16="http://schemas.microsoft.com/office/drawing/2014/main" id="{282C9EFD-6F05-6B47-8DE6-4EB5A89E8D07}"/>
              </a:ext>
            </a:extLst>
          </p:cNvPr>
          <p:cNvSpPr txBox="1"/>
          <p:nvPr/>
        </p:nvSpPr>
        <p:spPr>
          <a:xfrm>
            <a:off x="8921060" y="4112494"/>
            <a:ext cx="2390836" cy="369332"/>
          </a:xfrm>
          <a:prstGeom prst="rect">
            <a:avLst/>
          </a:prstGeom>
          <a:noFill/>
        </p:spPr>
        <p:txBody>
          <a:bodyPr wrap="square" rtlCol="0">
            <a:spAutoFit/>
          </a:bodyPr>
          <a:lstStyle/>
          <a:p>
            <a:r>
              <a:rPr lang="en-ID" b="1" dirty="0">
                <a:solidFill>
                  <a:schemeClr val="bg1"/>
                </a:solidFill>
                <a:latin typeface="Myriad Pro" panose="020B0503030403020204" pitchFamily="34" charset="0"/>
                <a:ea typeface="Open Sans" panose="020B0606030504020204" pitchFamily="34" charset="0"/>
                <a:cs typeface="Open Sans" panose="020B0606030504020204" pitchFamily="34" charset="0"/>
              </a:rPr>
              <a:t>Green</a:t>
            </a:r>
          </a:p>
        </p:txBody>
      </p:sp>
      <p:sp>
        <p:nvSpPr>
          <p:cNvPr id="30" name="TextBox 29">
            <a:extLst>
              <a:ext uri="{FF2B5EF4-FFF2-40B4-BE49-F238E27FC236}">
                <a16:creationId xmlns:a16="http://schemas.microsoft.com/office/drawing/2014/main" id="{D1982AB7-6F2F-FF45-8334-C5664D045DCB}"/>
              </a:ext>
            </a:extLst>
          </p:cNvPr>
          <p:cNvSpPr txBox="1"/>
          <p:nvPr/>
        </p:nvSpPr>
        <p:spPr>
          <a:xfrm>
            <a:off x="9663873" y="1228606"/>
            <a:ext cx="2251326" cy="369332"/>
          </a:xfrm>
          <a:prstGeom prst="rect">
            <a:avLst/>
          </a:prstGeom>
          <a:noFill/>
        </p:spPr>
        <p:txBody>
          <a:bodyPr wrap="square" rtlCol="0">
            <a:spAutoFit/>
          </a:bodyPr>
          <a:lstStyle/>
          <a:p>
            <a:r>
              <a:rPr lang="en-ID" b="1" dirty="0">
                <a:solidFill>
                  <a:schemeClr val="bg1"/>
                </a:solidFill>
                <a:latin typeface="Myriad Pro" panose="020B0503030403020204" pitchFamily="34" charset="0"/>
                <a:ea typeface="Open Sans" panose="020B0606030504020204" pitchFamily="34" charset="0"/>
                <a:cs typeface="Open Sans" panose="020B0606030504020204" pitchFamily="34" charset="0"/>
              </a:rPr>
              <a:t>Turquoise</a:t>
            </a:r>
          </a:p>
        </p:txBody>
      </p:sp>
    </p:spTree>
    <p:extLst>
      <p:ext uri="{BB962C8B-B14F-4D97-AF65-F5344CB8AC3E}">
        <p14:creationId xmlns:p14="http://schemas.microsoft.com/office/powerpoint/2010/main" val="9430016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76000">
              <a:schemeClr val="accent1"/>
            </a:gs>
          </a:gsLst>
          <a:lin ang="1200000" scaled="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C83F27-D18F-5248-918A-322D68BEA0C2}"/>
              </a:ext>
            </a:extLst>
          </p:cNvPr>
          <p:cNvSpPr txBox="1"/>
          <p:nvPr/>
        </p:nvSpPr>
        <p:spPr>
          <a:xfrm>
            <a:off x="474221" y="447613"/>
            <a:ext cx="1691929" cy="276999"/>
          </a:xfrm>
          <a:prstGeom prst="rect">
            <a:avLst/>
          </a:prstGeom>
          <a:noFill/>
        </p:spPr>
        <p:txBody>
          <a:bodyPr wrap="square" rtlCol="0">
            <a:spAutoFit/>
          </a:bodyPr>
          <a:lstStyle/>
          <a:p>
            <a:r>
              <a:rPr lang="en-ID" sz="1200" dirty="0">
                <a:solidFill>
                  <a:schemeClr val="bg1"/>
                </a:solidFill>
                <a:latin typeface="Myriad Pro" panose="020B0503030403020204" pitchFamily="34" charset="0"/>
              </a:rPr>
              <a:t>Brand Guideline</a:t>
            </a:r>
          </a:p>
        </p:txBody>
      </p:sp>
      <p:sp>
        <p:nvSpPr>
          <p:cNvPr id="4" name="TextBox 3">
            <a:extLst>
              <a:ext uri="{FF2B5EF4-FFF2-40B4-BE49-F238E27FC236}">
                <a16:creationId xmlns:a16="http://schemas.microsoft.com/office/drawing/2014/main" id="{E893AB7E-98A4-F740-AA76-29268090D62D}"/>
              </a:ext>
            </a:extLst>
          </p:cNvPr>
          <p:cNvSpPr txBox="1"/>
          <p:nvPr/>
        </p:nvSpPr>
        <p:spPr>
          <a:xfrm>
            <a:off x="5117976" y="1033175"/>
            <a:ext cx="6599802" cy="5386090"/>
          </a:xfrm>
          <a:prstGeom prst="rect">
            <a:avLst/>
          </a:prstGeom>
          <a:noFill/>
        </p:spPr>
        <p:txBody>
          <a:bodyPr wrap="square" rtlCol="0">
            <a:spAutoFit/>
          </a:bodyPr>
          <a:lstStyle/>
          <a:p>
            <a:pPr algn="r"/>
            <a:r>
              <a:rPr lang="en-ID" sz="34400" b="1" dirty="0">
                <a:solidFill>
                  <a:schemeClr val="accent3"/>
                </a:solidFill>
                <a:latin typeface="Myriad Pro" panose="020B0503030403020204" pitchFamily="34" charset="0"/>
              </a:rPr>
              <a:t>03</a:t>
            </a:r>
          </a:p>
        </p:txBody>
      </p:sp>
      <p:sp>
        <p:nvSpPr>
          <p:cNvPr id="6" name="TextBox 5">
            <a:extLst>
              <a:ext uri="{FF2B5EF4-FFF2-40B4-BE49-F238E27FC236}">
                <a16:creationId xmlns:a16="http://schemas.microsoft.com/office/drawing/2014/main" id="{D4C5B211-6539-6641-9F6E-82AD7076EDFC}"/>
              </a:ext>
            </a:extLst>
          </p:cNvPr>
          <p:cNvSpPr txBox="1"/>
          <p:nvPr/>
        </p:nvSpPr>
        <p:spPr>
          <a:xfrm>
            <a:off x="474221" y="2471885"/>
            <a:ext cx="8953864" cy="1862048"/>
          </a:xfrm>
          <a:prstGeom prst="rect">
            <a:avLst/>
          </a:prstGeom>
          <a:noFill/>
        </p:spPr>
        <p:txBody>
          <a:bodyPr wrap="square" rtlCol="0">
            <a:spAutoFit/>
          </a:bodyPr>
          <a:lstStyle/>
          <a:p>
            <a:r>
              <a:rPr lang="en-ID" sz="11500" dirty="0">
                <a:solidFill>
                  <a:schemeClr val="bg1"/>
                </a:solidFill>
                <a:latin typeface="Myriad Pro" panose="020B0503030403020204" pitchFamily="34" charset="0"/>
              </a:rPr>
              <a:t>Stationary</a:t>
            </a:r>
          </a:p>
        </p:txBody>
      </p:sp>
      <p:cxnSp>
        <p:nvCxnSpPr>
          <p:cNvPr id="7" name="Straight Connector 6">
            <a:extLst>
              <a:ext uri="{FF2B5EF4-FFF2-40B4-BE49-F238E27FC236}">
                <a16:creationId xmlns:a16="http://schemas.microsoft.com/office/drawing/2014/main" id="{A371D66D-C64C-994D-82D0-BE9B42892B44}"/>
              </a:ext>
            </a:extLst>
          </p:cNvPr>
          <p:cNvCxnSpPr/>
          <p:nvPr/>
        </p:nvCxnSpPr>
        <p:spPr>
          <a:xfrm>
            <a:off x="1308215" y="912223"/>
            <a:ext cx="980662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B59DF14-EA0B-774C-A0D7-2994A33B7CCA}"/>
              </a:ext>
            </a:extLst>
          </p:cNvPr>
          <p:cNvSpPr txBox="1"/>
          <p:nvPr/>
        </p:nvSpPr>
        <p:spPr>
          <a:xfrm>
            <a:off x="474222" y="6157655"/>
            <a:ext cx="2295611" cy="261610"/>
          </a:xfrm>
          <a:prstGeom prst="rect">
            <a:avLst/>
          </a:prstGeom>
          <a:noFill/>
        </p:spPr>
        <p:txBody>
          <a:bodyPr wrap="square" rtlCol="0">
            <a:spAutoFit/>
          </a:bodyPr>
          <a:lstStyle/>
          <a:p>
            <a:r>
              <a:rPr lang="en-ID" sz="1100" dirty="0">
                <a:solidFill>
                  <a:schemeClr val="bg1"/>
                </a:solidFill>
                <a:latin typeface="Myriad Pro" panose="020B0503030403020204" pitchFamily="34" charset="0"/>
              </a:rPr>
              <a:t>DigiNation Marketing Department </a:t>
            </a:r>
          </a:p>
        </p:txBody>
      </p:sp>
    </p:spTree>
    <p:extLst>
      <p:ext uri="{BB962C8B-B14F-4D97-AF65-F5344CB8AC3E}">
        <p14:creationId xmlns:p14="http://schemas.microsoft.com/office/powerpoint/2010/main" val="24585999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C83F27-D18F-5248-918A-322D68BEA0C2}"/>
              </a:ext>
            </a:extLst>
          </p:cNvPr>
          <p:cNvSpPr txBox="1"/>
          <p:nvPr/>
        </p:nvSpPr>
        <p:spPr>
          <a:xfrm>
            <a:off x="474221" y="447613"/>
            <a:ext cx="1691929" cy="276999"/>
          </a:xfrm>
          <a:prstGeom prst="rect">
            <a:avLst/>
          </a:prstGeom>
          <a:noFill/>
        </p:spPr>
        <p:txBody>
          <a:bodyPr wrap="square" rtlCol="0">
            <a:spAutoFit/>
          </a:bodyPr>
          <a:lstStyle/>
          <a:p>
            <a:r>
              <a:rPr lang="en-ID" sz="1200" dirty="0">
                <a:solidFill>
                  <a:srgbClr val="29203A"/>
                </a:solidFill>
                <a:latin typeface="Myriad Pro" panose="020B0503030403020204" pitchFamily="34" charset="0"/>
              </a:rPr>
              <a:t>Brand Guideline</a:t>
            </a:r>
          </a:p>
        </p:txBody>
      </p:sp>
      <p:cxnSp>
        <p:nvCxnSpPr>
          <p:cNvPr id="7" name="Straight Connector 6">
            <a:extLst>
              <a:ext uri="{FF2B5EF4-FFF2-40B4-BE49-F238E27FC236}">
                <a16:creationId xmlns:a16="http://schemas.microsoft.com/office/drawing/2014/main" id="{A371D66D-C64C-994D-82D0-BE9B42892B44}"/>
              </a:ext>
            </a:extLst>
          </p:cNvPr>
          <p:cNvCxnSpPr/>
          <p:nvPr/>
        </p:nvCxnSpPr>
        <p:spPr>
          <a:xfrm>
            <a:off x="1308215" y="912223"/>
            <a:ext cx="9806627"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B59DF14-EA0B-774C-A0D7-2994A33B7CCA}"/>
              </a:ext>
            </a:extLst>
          </p:cNvPr>
          <p:cNvSpPr txBox="1"/>
          <p:nvPr/>
        </p:nvSpPr>
        <p:spPr>
          <a:xfrm>
            <a:off x="474222" y="6157655"/>
            <a:ext cx="2295611" cy="261610"/>
          </a:xfrm>
          <a:prstGeom prst="rect">
            <a:avLst/>
          </a:prstGeom>
          <a:noFill/>
        </p:spPr>
        <p:txBody>
          <a:bodyPr wrap="square" rtlCol="0">
            <a:spAutoFit/>
          </a:bodyPr>
          <a:lstStyle/>
          <a:p>
            <a:r>
              <a:rPr lang="en-ID" sz="1100" dirty="0">
                <a:latin typeface="Myriad Pro" panose="020B0503030403020204" pitchFamily="34" charset="0"/>
              </a:rPr>
              <a:t>DigiNation Marketing Department </a:t>
            </a:r>
          </a:p>
        </p:txBody>
      </p:sp>
      <p:sp>
        <p:nvSpPr>
          <p:cNvPr id="9" name="TextBox 8">
            <a:extLst>
              <a:ext uri="{FF2B5EF4-FFF2-40B4-BE49-F238E27FC236}">
                <a16:creationId xmlns:a16="http://schemas.microsoft.com/office/drawing/2014/main" id="{855EADB0-7017-124F-8A07-8956466A267C}"/>
              </a:ext>
            </a:extLst>
          </p:cNvPr>
          <p:cNvSpPr txBox="1"/>
          <p:nvPr/>
        </p:nvSpPr>
        <p:spPr>
          <a:xfrm>
            <a:off x="569650" y="1962310"/>
            <a:ext cx="2503750" cy="1446550"/>
          </a:xfrm>
          <a:prstGeom prst="rect">
            <a:avLst/>
          </a:prstGeom>
          <a:noFill/>
        </p:spPr>
        <p:txBody>
          <a:bodyPr wrap="square" rtlCol="0">
            <a:spAutoFit/>
          </a:bodyPr>
          <a:lstStyle/>
          <a:p>
            <a:r>
              <a:rPr lang="en-ID" sz="4400" dirty="0">
                <a:latin typeface="Myriad Pro" panose="020B0503030403020204" pitchFamily="34" charset="0"/>
              </a:rPr>
              <a:t>Business </a:t>
            </a:r>
            <a:r>
              <a:rPr lang="en-ID" sz="4400" b="1" dirty="0">
                <a:latin typeface="Myriad Pro" panose="020B0503030403020204" pitchFamily="34" charset="0"/>
              </a:rPr>
              <a:t>Card</a:t>
            </a:r>
          </a:p>
        </p:txBody>
      </p:sp>
      <p:pic>
        <p:nvPicPr>
          <p:cNvPr id="10" name="Picture Placeholder 4">
            <a:extLst>
              <a:ext uri="{FF2B5EF4-FFF2-40B4-BE49-F238E27FC236}">
                <a16:creationId xmlns:a16="http://schemas.microsoft.com/office/drawing/2014/main" id="{36CF6934-66A9-5C4C-91F9-1F5B937441DE}"/>
              </a:ext>
            </a:extLst>
          </p:cNvPr>
          <p:cNvPicPr>
            <a:picLocks noChangeAspect="1"/>
          </p:cNvPicPr>
          <p:nvPr/>
        </p:nvPicPr>
        <p:blipFill>
          <a:blip r:embed="rId2">
            <a:extLst>
              <a:ext uri="{28A0092B-C50C-407E-A947-70E740481C1C}">
                <a14:useLocalDpi xmlns:a14="http://schemas.microsoft.com/office/drawing/2010/main" val="0"/>
              </a:ext>
            </a:extLst>
          </a:blip>
          <a:srcRect t="2637" b="2637"/>
          <a:stretch>
            <a:fillRect/>
          </a:stretch>
        </p:blipFill>
        <p:spPr>
          <a:xfrm>
            <a:off x="5117534" y="1266451"/>
            <a:ext cx="4001068" cy="2162549"/>
          </a:xfrm>
          <a:prstGeom prst="rect">
            <a:avLst/>
          </a:prstGeom>
          <a:ln>
            <a:solidFill>
              <a:schemeClr val="bg1">
                <a:lumMod val="85000"/>
              </a:schemeClr>
            </a:solidFill>
          </a:ln>
        </p:spPr>
      </p:pic>
      <p:pic>
        <p:nvPicPr>
          <p:cNvPr id="11" name="Picture Placeholder 12">
            <a:extLst>
              <a:ext uri="{FF2B5EF4-FFF2-40B4-BE49-F238E27FC236}">
                <a16:creationId xmlns:a16="http://schemas.microsoft.com/office/drawing/2014/main" id="{7BB400F7-9593-8846-AF84-DF70FD96329D}"/>
              </a:ext>
            </a:extLst>
          </p:cNvPr>
          <p:cNvPicPr>
            <a:picLocks noChangeAspect="1"/>
          </p:cNvPicPr>
          <p:nvPr/>
        </p:nvPicPr>
        <p:blipFill>
          <a:blip r:embed="rId3">
            <a:extLst>
              <a:ext uri="{28A0092B-C50C-407E-A947-70E740481C1C}">
                <a14:useLocalDpi xmlns:a14="http://schemas.microsoft.com/office/drawing/2010/main" val="0"/>
              </a:ext>
            </a:extLst>
          </a:blip>
          <a:srcRect t="2602" b="2602"/>
          <a:stretch>
            <a:fillRect/>
          </a:stretch>
        </p:blipFill>
        <p:spPr>
          <a:xfrm>
            <a:off x="5117534" y="3609675"/>
            <a:ext cx="4001068" cy="2162549"/>
          </a:xfrm>
          <a:prstGeom prst="rect">
            <a:avLst/>
          </a:prstGeom>
          <a:ln>
            <a:solidFill>
              <a:schemeClr val="bg1">
                <a:lumMod val="85000"/>
              </a:schemeClr>
            </a:solidFill>
          </a:ln>
        </p:spPr>
      </p:pic>
      <p:sp>
        <p:nvSpPr>
          <p:cNvPr id="12" name="TextBox 11">
            <a:extLst>
              <a:ext uri="{FF2B5EF4-FFF2-40B4-BE49-F238E27FC236}">
                <a16:creationId xmlns:a16="http://schemas.microsoft.com/office/drawing/2014/main" id="{48B13F01-6C38-B64F-9A9B-699D7123DCF9}"/>
              </a:ext>
            </a:extLst>
          </p:cNvPr>
          <p:cNvSpPr txBox="1"/>
          <p:nvPr/>
        </p:nvSpPr>
        <p:spPr>
          <a:xfrm>
            <a:off x="9492185" y="1264317"/>
            <a:ext cx="1311940" cy="1200329"/>
          </a:xfrm>
          <a:prstGeom prst="rect">
            <a:avLst/>
          </a:prstGeom>
          <a:noFill/>
        </p:spPr>
        <p:txBody>
          <a:bodyPr wrap="square" rtlCol="0">
            <a:spAutoFit/>
          </a:bodyPr>
          <a:lstStyle/>
          <a:p>
            <a:r>
              <a:rPr lang="en-ID" sz="1200" dirty="0">
                <a:solidFill>
                  <a:srgbClr val="29203A"/>
                </a:solidFill>
                <a:latin typeface="Myriad Pro" panose="020B0503030403020204" pitchFamily="34" charset="0"/>
              </a:rPr>
              <a:t>Size :</a:t>
            </a:r>
          </a:p>
          <a:p>
            <a:r>
              <a:rPr lang="en-ID" sz="1200" b="1" dirty="0">
                <a:solidFill>
                  <a:srgbClr val="29203A"/>
                </a:solidFill>
                <a:latin typeface="Myriad Pro" panose="020B0503030403020204" pitchFamily="34" charset="0"/>
              </a:rPr>
              <a:t>5x9</a:t>
            </a:r>
          </a:p>
          <a:p>
            <a:endParaRPr lang="en-ID" sz="1200" b="1" dirty="0">
              <a:solidFill>
                <a:srgbClr val="29203A"/>
              </a:solidFill>
              <a:latin typeface="Myriad Pro" panose="020B0503030403020204" pitchFamily="34" charset="0"/>
            </a:endParaRPr>
          </a:p>
          <a:p>
            <a:endParaRPr lang="en-ID" sz="1200" b="1" dirty="0">
              <a:solidFill>
                <a:srgbClr val="29203A"/>
              </a:solidFill>
              <a:latin typeface="Myriad Pro" panose="020B0503030403020204" pitchFamily="34" charset="0"/>
            </a:endParaRPr>
          </a:p>
          <a:p>
            <a:r>
              <a:rPr lang="en-ID" sz="1200" dirty="0">
                <a:solidFill>
                  <a:srgbClr val="29203A"/>
                </a:solidFill>
                <a:latin typeface="Myriad Pro" panose="020B0503030403020204" pitchFamily="34" charset="0"/>
              </a:rPr>
              <a:t>Material :</a:t>
            </a:r>
          </a:p>
          <a:p>
            <a:r>
              <a:rPr lang="en-ID" sz="1200" b="1" dirty="0">
                <a:solidFill>
                  <a:srgbClr val="29203A"/>
                </a:solidFill>
                <a:latin typeface="Myriad Pro" panose="020B0503030403020204" pitchFamily="34" charset="0"/>
              </a:rPr>
              <a:t>Paper</a:t>
            </a:r>
          </a:p>
        </p:txBody>
      </p:sp>
    </p:spTree>
    <p:extLst>
      <p:ext uri="{BB962C8B-B14F-4D97-AF65-F5344CB8AC3E}">
        <p14:creationId xmlns:p14="http://schemas.microsoft.com/office/powerpoint/2010/main" val="92049095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C7A69-D9F1-914C-87AD-D4C2A5D67E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F9C83F27-D18F-5248-918A-322D68BEA0C2}"/>
              </a:ext>
            </a:extLst>
          </p:cNvPr>
          <p:cNvSpPr txBox="1"/>
          <p:nvPr/>
        </p:nvSpPr>
        <p:spPr>
          <a:xfrm>
            <a:off x="474221" y="447613"/>
            <a:ext cx="1691929" cy="276999"/>
          </a:xfrm>
          <a:prstGeom prst="rect">
            <a:avLst/>
          </a:prstGeom>
          <a:noFill/>
        </p:spPr>
        <p:txBody>
          <a:bodyPr wrap="square" rtlCol="0">
            <a:spAutoFit/>
          </a:bodyPr>
          <a:lstStyle/>
          <a:p>
            <a:r>
              <a:rPr lang="en-ID" sz="1200" dirty="0">
                <a:solidFill>
                  <a:srgbClr val="29203A"/>
                </a:solidFill>
                <a:latin typeface="Myriad Pro" panose="020B0503030403020204" pitchFamily="34" charset="0"/>
              </a:rPr>
              <a:t>Brand Guideline</a:t>
            </a:r>
          </a:p>
        </p:txBody>
      </p:sp>
      <p:sp>
        <p:nvSpPr>
          <p:cNvPr id="8" name="TextBox 7">
            <a:extLst>
              <a:ext uri="{FF2B5EF4-FFF2-40B4-BE49-F238E27FC236}">
                <a16:creationId xmlns:a16="http://schemas.microsoft.com/office/drawing/2014/main" id="{DB59DF14-EA0B-774C-A0D7-2994A33B7CCA}"/>
              </a:ext>
            </a:extLst>
          </p:cNvPr>
          <p:cNvSpPr txBox="1"/>
          <p:nvPr/>
        </p:nvSpPr>
        <p:spPr>
          <a:xfrm>
            <a:off x="474222" y="6157655"/>
            <a:ext cx="2295611" cy="261610"/>
          </a:xfrm>
          <a:prstGeom prst="rect">
            <a:avLst/>
          </a:prstGeom>
          <a:noFill/>
        </p:spPr>
        <p:txBody>
          <a:bodyPr wrap="square" rtlCol="0">
            <a:spAutoFit/>
          </a:bodyPr>
          <a:lstStyle/>
          <a:p>
            <a:r>
              <a:rPr lang="en-ID" sz="1100" dirty="0">
                <a:latin typeface="Myriad Pro" panose="020B0503030403020204" pitchFamily="34" charset="0"/>
              </a:rPr>
              <a:t>DigiNation Marketing Department </a:t>
            </a:r>
          </a:p>
        </p:txBody>
      </p:sp>
    </p:spTree>
    <p:extLst>
      <p:ext uri="{BB962C8B-B14F-4D97-AF65-F5344CB8AC3E}">
        <p14:creationId xmlns:p14="http://schemas.microsoft.com/office/powerpoint/2010/main" val="203063321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C83F27-D18F-5248-918A-322D68BEA0C2}"/>
              </a:ext>
            </a:extLst>
          </p:cNvPr>
          <p:cNvSpPr txBox="1"/>
          <p:nvPr/>
        </p:nvSpPr>
        <p:spPr>
          <a:xfrm>
            <a:off x="474221" y="447613"/>
            <a:ext cx="1691929" cy="276999"/>
          </a:xfrm>
          <a:prstGeom prst="rect">
            <a:avLst/>
          </a:prstGeom>
          <a:noFill/>
        </p:spPr>
        <p:txBody>
          <a:bodyPr wrap="square" rtlCol="0">
            <a:spAutoFit/>
          </a:bodyPr>
          <a:lstStyle/>
          <a:p>
            <a:r>
              <a:rPr lang="en-ID" sz="1200" dirty="0">
                <a:solidFill>
                  <a:srgbClr val="29203A"/>
                </a:solidFill>
                <a:latin typeface="Myriad Pro" panose="020B0503030403020204" pitchFamily="34" charset="0"/>
              </a:rPr>
              <a:t>Brand Guideline</a:t>
            </a:r>
          </a:p>
        </p:txBody>
      </p:sp>
      <p:cxnSp>
        <p:nvCxnSpPr>
          <p:cNvPr id="7" name="Straight Connector 6">
            <a:extLst>
              <a:ext uri="{FF2B5EF4-FFF2-40B4-BE49-F238E27FC236}">
                <a16:creationId xmlns:a16="http://schemas.microsoft.com/office/drawing/2014/main" id="{A371D66D-C64C-994D-82D0-BE9B42892B44}"/>
              </a:ext>
            </a:extLst>
          </p:cNvPr>
          <p:cNvCxnSpPr/>
          <p:nvPr/>
        </p:nvCxnSpPr>
        <p:spPr>
          <a:xfrm>
            <a:off x="1308215" y="912223"/>
            <a:ext cx="9806627"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B59DF14-EA0B-774C-A0D7-2994A33B7CCA}"/>
              </a:ext>
            </a:extLst>
          </p:cNvPr>
          <p:cNvSpPr txBox="1"/>
          <p:nvPr/>
        </p:nvSpPr>
        <p:spPr>
          <a:xfrm>
            <a:off x="474222" y="6157655"/>
            <a:ext cx="2295611" cy="261610"/>
          </a:xfrm>
          <a:prstGeom prst="rect">
            <a:avLst/>
          </a:prstGeom>
          <a:noFill/>
        </p:spPr>
        <p:txBody>
          <a:bodyPr wrap="square" rtlCol="0">
            <a:spAutoFit/>
          </a:bodyPr>
          <a:lstStyle/>
          <a:p>
            <a:r>
              <a:rPr lang="en-ID" sz="1100" dirty="0">
                <a:latin typeface="Myriad Pro" panose="020B0503030403020204" pitchFamily="34" charset="0"/>
              </a:rPr>
              <a:t>DigiNation Marketing Department </a:t>
            </a:r>
          </a:p>
        </p:txBody>
      </p:sp>
      <p:sp>
        <p:nvSpPr>
          <p:cNvPr id="9" name="TextBox 8">
            <a:extLst>
              <a:ext uri="{FF2B5EF4-FFF2-40B4-BE49-F238E27FC236}">
                <a16:creationId xmlns:a16="http://schemas.microsoft.com/office/drawing/2014/main" id="{855EADB0-7017-124F-8A07-8956466A267C}"/>
              </a:ext>
            </a:extLst>
          </p:cNvPr>
          <p:cNvSpPr txBox="1"/>
          <p:nvPr/>
        </p:nvSpPr>
        <p:spPr>
          <a:xfrm>
            <a:off x="569649" y="1962310"/>
            <a:ext cx="2842623" cy="769441"/>
          </a:xfrm>
          <a:prstGeom prst="rect">
            <a:avLst/>
          </a:prstGeom>
          <a:noFill/>
        </p:spPr>
        <p:txBody>
          <a:bodyPr wrap="square" rtlCol="0">
            <a:spAutoFit/>
          </a:bodyPr>
          <a:lstStyle/>
          <a:p>
            <a:r>
              <a:rPr lang="en-ID" sz="4400" dirty="0">
                <a:latin typeface="Myriad Pro" panose="020B0503030403020204" pitchFamily="34" charset="0"/>
              </a:rPr>
              <a:t>Letterhead</a:t>
            </a:r>
            <a:endParaRPr lang="en-ID" sz="4400" b="1" dirty="0">
              <a:latin typeface="Myriad Pro" panose="020B0503030403020204" pitchFamily="34" charset="0"/>
            </a:endParaRPr>
          </a:p>
        </p:txBody>
      </p:sp>
      <p:sp>
        <p:nvSpPr>
          <p:cNvPr id="12" name="TextBox 11">
            <a:extLst>
              <a:ext uri="{FF2B5EF4-FFF2-40B4-BE49-F238E27FC236}">
                <a16:creationId xmlns:a16="http://schemas.microsoft.com/office/drawing/2014/main" id="{48B13F01-6C38-B64F-9A9B-699D7123DCF9}"/>
              </a:ext>
            </a:extLst>
          </p:cNvPr>
          <p:cNvSpPr txBox="1"/>
          <p:nvPr/>
        </p:nvSpPr>
        <p:spPr>
          <a:xfrm>
            <a:off x="9492185" y="1264317"/>
            <a:ext cx="1311940" cy="1200329"/>
          </a:xfrm>
          <a:prstGeom prst="rect">
            <a:avLst/>
          </a:prstGeom>
          <a:noFill/>
        </p:spPr>
        <p:txBody>
          <a:bodyPr wrap="square" rtlCol="0">
            <a:spAutoFit/>
          </a:bodyPr>
          <a:lstStyle/>
          <a:p>
            <a:r>
              <a:rPr lang="en-ID" sz="1200" dirty="0">
                <a:solidFill>
                  <a:srgbClr val="29203A"/>
                </a:solidFill>
                <a:latin typeface="Myriad Pro" panose="020B0503030403020204" pitchFamily="34" charset="0"/>
              </a:rPr>
              <a:t>Size :</a:t>
            </a:r>
          </a:p>
          <a:p>
            <a:r>
              <a:rPr lang="en-ID" sz="1200" b="1" dirty="0">
                <a:solidFill>
                  <a:srgbClr val="29203A"/>
                </a:solidFill>
                <a:latin typeface="Myriad Pro" panose="020B0503030403020204" pitchFamily="34" charset="0"/>
              </a:rPr>
              <a:t>A4</a:t>
            </a:r>
          </a:p>
          <a:p>
            <a:endParaRPr lang="en-ID" sz="1200" b="1" dirty="0">
              <a:solidFill>
                <a:srgbClr val="29203A"/>
              </a:solidFill>
              <a:latin typeface="Myriad Pro" panose="020B0503030403020204" pitchFamily="34" charset="0"/>
            </a:endParaRPr>
          </a:p>
          <a:p>
            <a:endParaRPr lang="en-ID" sz="1200" b="1" dirty="0">
              <a:solidFill>
                <a:srgbClr val="29203A"/>
              </a:solidFill>
              <a:latin typeface="Myriad Pro" panose="020B0503030403020204" pitchFamily="34" charset="0"/>
            </a:endParaRPr>
          </a:p>
          <a:p>
            <a:r>
              <a:rPr lang="en-ID" sz="1200" dirty="0">
                <a:solidFill>
                  <a:srgbClr val="29203A"/>
                </a:solidFill>
                <a:latin typeface="Myriad Pro" panose="020B0503030403020204" pitchFamily="34" charset="0"/>
              </a:rPr>
              <a:t>Material :</a:t>
            </a:r>
          </a:p>
          <a:p>
            <a:r>
              <a:rPr lang="en-ID" sz="1200" b="1" dirty="0">
                <a:solidFill>
                  <a:srgbClr val="29203A"/>
                </a:solidFill>
                <a:latin typeface="Myriad Pro" panose="020B0503030403020204" pitchFamily="34" charset="0"/>
              </a:rPr>
              <a:t>Paper</a:t>
            </a:r>
          </a:p>
        </p:txBody>
      </p:sp>
      <p:pic>
        <p:nvPicPr>
          <p:cNvPr id="13" name="Picture 12">
            <a:extLst>
              <a:ext uri="{FF2B5EF4-FFF2-40B4-BE49-F238E27FC236}">
                <a16:creationId xmlns:a16="http://schemas.microsoft.com/office/drawing/2014/main" id="{1AD17645-1381-B942-A9F9-4492C42B1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3720" y="1073141"/>
            <a:ext cx="3689792" cy="5215319"/>
          </a:xfrm>
          <a:prstGeom prst="rect">
            <a:avLst/>
          </a:prstGeom>
          <a:ln>
            <a:solidFill>
              <a:schemeClr val="bg1">
                <a:lumMod val="85000"/>
              </a:schemeClr>
            </a:solidFill>
          </a:ln>
        </p:spPr>
      </p:pic>
    </p:spTree>
    <p:extLst>
      <p:ext uri="{BB962C8B-B14F-4D97-AF65-F5344CB8AC3E}">
        <p14:creationId xmlns:p14="http://schemas.microsoft.com/office/powerpoint/2010/main" val="16611766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C7A69-D9F1-914C-87AD-D4C2A5D67E5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F9C83F27-D18F-5248-918A-322D68BEA0C2}"/>
              </a:ext>
            </a:extLst>
          </p:cNvPr>
          <p:cNvSpPr txBox="1"/>
          <p:nvPr/>
        </p:nvSpPr>
        <p:spPr>
          <a:xfrm>
            <a:off x="474221" y="447613"/>
            <a:ext cx="1691929" cy="276999"/>
          </a:xfrm>
          <a:prstGeom prst="rect">
            <a:avLst/>
          </a:prstGeom>
          <a:noFill/>
        </p:spPr>
        <p:txBody>
          <a:bodyPr wrap="square" rtlCol="0">
            <a:spAutoFit/>
          </a:bodyPr>
          <a:lstStyle/>
          <a:p>
            <a:r>
              <a:rPr lang="en-ID" sz="1200" dirty="0">
                <a:solidFill>
                  <a:srgbClr val="29203A"/>
                </a:solidFill>
                <a:latin typeface="Myriad Pro" panose="020B0503030403020204" pitchFamily="34" charset="0"/>
              </a:rPr>
              <a:t>Brand Guideline</a:t>
            </a:r>
          </a:p>
        </p:txBody>
      </p:sp>
      <p:sp>
        <p:nvSpPr>
          <p:cNvPr id="8" name="TextBox 7">
            <a:extLst>
              <a:ext uri="{FF2B5EF4-FFF2-40B4-BE49-F238E27FC236}">
                <a16:creationId xmlns:a16="http://schemas.microsoft.com/office/drawing/2014/main" id="{DB59DF14-EA0B-774C-A0D7-2994A33B7CCA}"/>
              </a:ext>
            </a:extLst>
          </p:cNvPr>
          <p:cNvSpPr txBox="1"/>
          <p:nvPr/>
        </p:nvSpPr>
        <p:spPr>
          <a:xfrm>
            <a:off x="474222" y="6157655"/>
            <a:ext cx="2295611" cy="261610"/>
          </a:xfrm>
          <a:prstGeom prst="rect">
            <a:avLst/>
          </a:prstGeom>
          <a:noFill/>
        </p:spPr>
        <p:txBody>
          <a:bodyPr wrap="square" rtlCol="0">
            <a:spAutoFit/>
          </a:bodyPr>
          <a:lstStyle/>
          <a:p>
            <a:r>
              <a:rPr lang="en-ID" sz="1100" dirty="0">
                <a:latin typeface="Myriad Pro" panose="020B0503030403020204" pitchFamily="34" charset="0"/>
              </a:rPr>
              <a:t>DigiNation Marketing Department </a:t>
            </a:r>
          </a:p>
        </p:txBody>
      </p:sp>
    </p:spTree>
    <p:extLst>
      <p:ext uri="{BB962C8B-B14F-4D97-AF65-F5344CB8AC3E}">
        <p14:creationId xmlns:p14="http://schemas.microsoft.com/office/powerpoint/2010/main" val="140092761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111C8A-BC60-FF44-9F8E-6D9C0C692A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244" y="1110688"/>
            <a:ext cx="5146606" cy="5146606"/>
          </a:xfrm>
          <a:prstGeom prst="rect">
            <a:avLst/>
          </a:prstGeom>
        </p:spPr>
      </p:pic>
      <p:pic>
        <p:nvPicPr>
          <p:cNvPr id="6" name="Picture 5">
            <a:extLst>
              <a:ext uri="{FF2B5EF4-FFF2-40B4-BE49-F238E27FC236}">
                <a16:creationId xmlns:a16="http://schemas.microsoft.com/office/drawing/2014/main" id="{B843CD2F-499D-3247-98AB-4E2AF21C5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5394" y="1110688"/>
            <a:ext cx="5146606" cy="5146606"/>
          </a:xfrm>
          <a:prstGeom prst="rect">
            <a:avLst/>
          </a:prstGeom>
        </p:spPr>
      </p:pic>
      <p:sp>
        <p:nvSpPr>
          <p:cNvPr id="3" name="TextBox 2">
            <a:extLst>
              <a:ext uri="{FF2B5EF4-FFF2-40B4-BE49-F238E27FC236}">
                <a16:creationId xmlns:a16="http://schemas.microsoft.com/office/drawing/2014/main" id="{F9C83F27-D18F-5248-918A-322D68BEA0C2}"/>
              </a:ext>
            </a:extLst>
          </p:cNvPr>
          <p:cNvSpPr txBox="1"/>
          <p:nvPr/>
        </p:nvSpPr>
        <p:spPr>
          <a:xfrm>
            <a:off x="474221" y="447613"/>
            <a:ext cx="1691929" cy="276999"/>
          </a:xfrm>
          <a:prstGeom prst="rect">
            <a:avLst/>
          </a:prstGeom>
          <a:noFill/>
        </p:spPr>
        <p:txBody>
          <a:bodyPr wrap="square" rtlCol="0">
            <a:spAutoFit/>
          </a:bodyPr>
          <a:lstStyle/>
          <a:p>
            <a:r>
              <a:rPr lang="en-ID" sz="1200" dirty="0">
                <a:solidFill>
                  <a:srgbClr val="29203A"/>
                </a:solidFill>
                <a:latin typeface="Myriad Pro" panose="020B0503030403020204" pitchFamily="34" charset="0"/>
              </a:rPr>
              <a:t>Brand Guideline</a:t>
            </a:r>
          </a:p>
        </p:txBody>
      </p:sp>
      <p:cxnSp>
        <p:nvCxnSpPr>
          <p:cNvPr id="7" name="Straight Connector 6">
            <a:extLst>
              <a:ext uri="{FF2B5EF4-FFF2-40B4-BE49-F238E27FC236}">
                <a16:creationId xmlns:a16="http://schemas.microsoft.com/office/drawing/2014/main" id="{A371D66D-C64C-994D-82D0-BE9B42892B44}"/>
              </a:ext>
            </a:extLst>
          </p:cNvPr>
          <p:cNvCxnSpPr/>
          <p:nvPr/>
        </p:nvCxnSpPr>
        <p:spPr>
          <a:xfrm>
            <a:off x="1308215" y="912223"/>
            <a:ext cx="9806627"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B59DF14-EA0B-774C-A0D7-2994A33B7CCA}"/>
              </a:ext>
            </a:extLst>
          </p:cNvPr>
          <p:cNvSpPr txBox="1"/>
          <p:nvPr/>
        </p:nvSpPr>
        <p:spPr>
          <a:xfrm>
            <a:off x="474222" y="6157655"/>
            <a:ext cx="2295611" cy="261610"/>
          </a:xfrm>
          <a:prstGeom prst="rect">
            <a:avLst/>
          </a:prstGeom>
          <a:noFill/>
        </p:spPr>
        <p:txBody>
          <a:bodyPr wrap="square" rtlCol="0">
            <a:spAutoFit/>
          </a:bodyPr>
          <a:lstStyle/>
          <a:p>
            <a:r>
              <a:rPr lang="en-ID" sz="1100" dirty="0">
                <a:latin typeface="Myriad Pro" panose="020B0503030403020204" pitchFamily="34" charset="0"/>
              </a:rPr>
              <a:t>DigiNation Marketing Department </a:t>
            </a:r>
          </a:p>
        </p:txBody>
      </p:sp>
      <p:sp>
        <p:nvSpPr>
          <p:cNvPr id="9" name="TextBox 8">
            <a:extLst>
              <a:ext uri="{FF2B5EF4-FFF2-40B4-BE49-F238E27FC236}">
                <a16:creationId xmlns:a16="http://schemas.microsoft.com/office/drawing/2014/main" id="{855EADB0-7017-124F-8A07-8956466A267C}"/>
              </a:ext>
            </a:extLst>
          </p:cNvPr>
          <p:cNvSpPr txBox="1"/>
          <p:nvPr/>
        </p:nvSpPr>
        <p:spPr>
          <a:xfrm>
            <a:off x="569649" y="1962310"/>
            <a:ext cx="2842623" cy="769441"/>
          </a:xfrm>
          <a:prstGeom prst="rect">
            <a:avLst/>
          </a:prstGeom>
          <a:noFill/>
        </p:spPr>
        <p:txBody>
          <a:bodyPr wrap="square" rtlCol="0">
            <a:spAutoFit/>
          </a:bodyPr>
          <a:lstStyle/>
          <a:p>
            <a:r>
              <a:rPr lang="en-ID" sz="4400" dirty="0">
                <a:latin typeface="Myriad Pro" panose="020B0503030403020204" pitchFamily="34" charset="0"/>
              </a:rPr>
              <a:t>Folder</a:t>
            </a:r>
            <a:endParaRPr lang="en-ID" sz="4400" b="1" dirty="0">
              <a:latin typeface="Myriad Pro" panose="020B0503030403020204" pitchFamily="34" charset="0"/>
            </a:endParaRPr>
          </a:p>
        </p:txBody>
      </p:sp>
    </p:spTree>
    <p:extLst>
      <p:ext uri="{BB962C8B-B14F-4D97-AF65-F5344CB8AC3E}">
        <p14:creationId xmlns:p14="http://schemas.microsoft.com/office/powerpoint/2010/main" val="135003849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C7A69-D9F1-914C-87AD-D4C2A5D67E5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F9C83F27-D18F-5248-918A-322D68BEA0C2}"/>
              </a:ext>
            </a:extLst>
          </p:cNvPr>
          <p:cNvSpPr txBox="1"/>
          <p:nvPr/>
        </p:nvSpPr>
        <p:spPr>
          <a:xfrm>
            <a:off x="474221" y="447613"/>
            <a:ext cx="1691929" cy="276999"/>
          </a:xfrm>
          <a:prstGeom prst="rect">
            <a:avLst/>
          </a:prstGeom>
          <a:noFill/>
        </p:spPr>
        <p:txBody>
          <a:bodyPr wrap="square" rtlCol="0">
            <a:spAutoFit/>
          </a:bodyPr>
          <a:lstStyle/>
          <a:p>
            <a:r>
              <a:rPr lang="en-ID" sz="1200" dirty="0">
                <a:solidFill>
                  <a:srgbClr val="29203A"/>
                </a:solidFill>
                <a:latin typeface="Myriad Pro" panose="020B0503030403020204" pitchFamily="34" charset="0"/>
              </a:rPr>
              <a:t>Brand Guideline</a:t>
            </a:r>
          </a:p>
        </p:txBody>
      </p:sp>
      <p:sp>
        <p:nvSpPr>
          <p:cNvPr id="8" name="TextBox 7">
            <a:extLst>
              <a:ext uri="{FF2B5EF4-FFF2-40B4-BE49-F238E27FC236}">
                <a16:creationId xmlns:a16="http://schemas.microsoft.com/office/drawing/2014/main" id="{DB59DF14-EA0B-774C-A0D7-2994A33B7CCA}"/>
              </a:ext>
            </a:extLst>
          </p:cNvPr>
          <p:cNvSpPr txBox="1"/>
          <p:nvPr/>
        </p:nvSpPr>
        <p:spPr>
          <a:xfrm>
            <a:off x="474222" y="6157655"/>
            <a:ext cx="2295611" cy="261610"/>
          </a:xfrm>
          <a:prstGeom prst="rect">
            <a:avLst/>
          </a:prstGeom>
          <a:noFill/>
        </p:spPr>
        <p:txBody>
          <a:bodyPr wrap="square" rtlCol="0">
            <a:spAutoFit/>
          </a:bodyPr>
          <a:lstStyle/>
          <a:p>
            <a:r>
              <a:rPr lang="en-ID" sz="1100" dirty="0">
                <a:latin typeface="Myriad Pro" panose="020B0503030403020204" pitchFamily="34" charset="0"/>
              </a:rPr>
              <a:t>DigiNation Marketing Department </a:t>
            </a:r>
          </a:p>
        </p:txBody>
      </p:sp>
    </p:spTree>
    <p:extLst>
      <p:ext uri="{BB962C8B-B14F-4D97-AF65-F5344CB8AC3E}">
        <p14:creationId xmlns:p14="http://schemas.microsoft.com/office/powerpoint/2010/main" val="15501341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2797DC-4F26-6846-81A3-3475129234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879" y="814230"/>
            <a:ext cx="6941963" cy="5909957"/>
          </a:xfrm>
          <a:prstGeom prst="rect">
            <a:avLst/>
          </a:prstGeom>
        </p:spPr>
      </p:pic>
      <p:sp>
        <p:nvSpPr>
          <p:cNvPr id="3" name="TextBox 2">
            <a:extLst>
              <a:ext uri="{FF2B5EF4-FFF2-40B4-BE49-F238E27FC236}">
                <a16:creationId xmlns:a16="http://schemas.microsoft.com/office/drawing/2014/main" id="{F9C83F27-D18F-5248-918A-322D68BEA0C2}"/>
              </a:ext>
            </a:extLst>
          </p:cNvPr>
          <p:cNvSpPr txBox="1"/>
          <p:nvPr/>
        </p:nvSpPr>
        <p:spPr>
          <a:xfrm>
            <a:off x="474221" y="447613"/>
            <a:ext cx="1691929" cy="276999"/>
          </a:xfrm>
          <a:prstGeom prst="rect">
            <a:avLst/>
          </a:prstGeom>
          <a:noFill/>
        </p:spPr>
        <p:txBody>
          <a:bodyPr wrap="square" rtlCol="0">
            <a:spAutoFit/>
          </a:bodyPr>
          <a:lstStyle/>
          <a:p>
            <a:r>
              <a:rPr lang="en-ID" sz="1200" dirty="0">
                <a:solidFill>
                  <a:srgbClr val="29203A"/>
                </a:solidFill>
                <a:latin typeface="Myriad Pro" panose="020B0503030403020204" pitchFamily="34" charset="0"/>
              </a:rPr>
              <a:t>Brand Guideline</a:t>
            </a:r>
          </a:p>
        </p:txBody>
      </p:sp>
      <p:cxnSp>
        <p:nvCxnSpPr>
          <p:cNvPr id="7" name="Straight Connector 6">
            <a:extLst>
              <a:ext uri="{FF2B5EF4-FFF2-40B4-BE49-F238E27FC236}">
                <a16:creationId xmlns:a16="http://schemas.microsoft.com/office/drawing/2014/main" id="{A371D66D-C64C-994D-82D0-BE9B42892B44}"/>
              </a:ext>
            </a:extLst>
          </p:cNvPr>
          <p:cNvCxnSpPr/>
          <p:nvPr/>
        </p:nvCxnSpPr>
        <p:spPr>
          <a:xfrm>
            <a:off x="1308215" y="912223"/>
            <a:ext cx="9806627"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B59DF14-EA0B-774C-A0D7-2994A33B7CCA}"/>
              </a:ext>
            </a:extLst>
          </p:cNvPr>
          <p:cNvSpPr txBox="1"/>
          <p:nvPr/>
        </p:nvSpPr>
        <p:spPr>
          <a:xfrm>
            <a:off x="474222" y="6157655"/>
            <a:ext cx="2295611" cy="261610"/>
          </a:xfrm>
          <a:prstGeom prst="rect">
            <a:avLst/>
          </a:prstGeom>
          <a:noFill/>
        </p:spPr>
        <p:txBody>
          <a:bodyPr wrap="square" rtlCol="0">
            <a:spAutoFit/>
          </a:bodyPr>
          <a:lstStyle/>
          <a:p>
            <a:r>
              <a:rPr lang="en-ID" sz="1100" dirty="0">
                <a:latin typeface="Myriad Pro" panose="020B0503030403020204" pitchFamily="34" charset="0"/>
              </a:rPr>
              <a:t>DigiNation Marketing Department </a:t>
            </a:r>
          </a:p>
        </p:txBody>
      </p:sp>
      <p:sp>
        <p:nvSpPr>
          <p:cNvPr id="9" name="TextBox 8">
            <a:extLst>
              <a:ext uri="{FF2B5EF4-FFF2-40B4-BE49-F238E27FC236}">
                <a16:creationId xmlns:a16="http://schemas.microsoft.com/office/drawing/2014/main" id="{855EADB0-7017-124F-8A07-8956466A267C}"/>
              </a:ext>
            </a:extLst>
          </p:cNvPr>
          <p:cNvSpPr txBox="1"/>
          <p:nvPr/>
        </p:nvSpPr>
        <p:spPr>
          <a:xfrm>
            <a:off x="569649" y="1962310"/>
            <a:ext cx="2842623" cy="1446550"/>
          </a:xfrm>
          <a:prstGeom prst="rect">
            <a:avLst/>
          </a:prstGeom>
          <a:noFill/>
        </p:spPr>
        <p:txBody>
          <a:bodyPr wrap="square" rtlCol="0">
            <a:spAutoFit/>
          </a:bodyPr>
          <a:lstStyle/>
          <a:p>
            <a:r>
              <a:rPr lang="en-ID" sz="4400" dirty="0">
                <a:latin typeface="Myriad Pro" panose="020B0503030403020204" pitchFamily="34" charset="0"/>
              </a:rPr>
              <a:t>American</a:t>
            </a:r>
          </a:p>
          <a:p>
            <a:r>
              <a:rPr lang="en-ID" sz="4400" b="1" dirty="0">
                <a:latin typeface="Myriad Pro" panose="020B0503030403020204" pitchFamily="34" charset="0"/>
              </a:rPr>
              <a:t>Envelop</a:t>
            </a:r>
          </a:p>
        </p:txBody>
      </p:sp>
    </p:spTree>
    <p:extLst>
      <p:ext uri="{BB962C8B-B14F-4D97-AF65-F5344CB8AC3E}">
        <p14:creationId xmlns:p14="http://schemas.microsoft.com/office/powerpoint/2010/main" val="8747105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C7A69-D9F1-914C-87AD-D4C2A5D67E5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F9C83F27-D18F-5248-918A-322D68BEA0C2}"/>
              </a:ext>
            </a:extLst>
          </p:cNvPr>
          <p:cNvSpPr txBox="1"/>
          <p:nvPr/>
        </p:nvSpPr>
        <p:spPr>
          <a:xfrm>
            <a:off x="474221" y="447613"/>
            <a:ext cx="1691929" cy="276999"/>
          </a:xfrm>
          <a:prstGeom prst="rect">
            <a:avLst/>
          </a:prstGeom>
          <a:noFill/>
        </p:spPr>
        <p:txBody>
          <a:bodyPr wrap="square" rtlCol="0">
            <a:spAutoFit/>
          </a:bodyPr>
          <a:lstStyle/>
          <a:p>
            <a:r>
              <a:rPr lang="en-ID" sz="1200" dirty="0">
                <a:solidFill>
                  <a:srgbClr val="29203A"/>
                </a:solidFill>
                <a:latin typeface="Myriad Pro" panose="020B0503030403020204" pitchFamily="34" charset="0"/>
              </a:rPr>
              <a:t>Brand Guideline</a:t>
            </a:r>
          </a:p>
        </p:txBody>
      </p:sp>
      <p:sp>
        <p:nvSpPr>
          <p:cNvPr id="8" name="TextBox 7">
            <a:extLst>
              <a:ext uri="{FF2B5EF4-FFF2-40B4-BE49-F238E27FC236}">
                <a16:creationId xmlns:a16="http://schemas.microsoft.com/office/drawing/2014/main" id="{DB59DF14-EA0B-774C-A0D7-2994A33B7CCA}"/>
              </a:ext>
            </a:extLst>
          </p:cNvPr>
          <p:cNvSpPr txBox="1"/>
          <p:nvPr/>
        </p:nvSpPr>
        <p:spPr>
          <a:xfrm>
            <a:off x="474222" y="6157655"/>
            <a:ext cx="2295611" cy="261610"/>
          </a:xfrm>
          <a:prstGeom prst="rect">
            <a:avLst/>
          </a:prstGeom>
          <a:noFill/>
        </p:spPr>
        <p:txBody>
          <a:bodyPr wrap="square" rtlCol="0">
            <a:spAutoFit/>
          </a:bodyPr>
          <a:lstStyle/>
          <a:p>
            <a:r>
              <a:rPr lang="en-ID" sz="1100" dirty="0">
                <a:latin typeface="Myriad Pro" panose="020B0503030403020204" pitchFamily="34" charset="0"/>
              </a:rPr>
              <a:t>DigiNation Marketing Department </a:t>
            </a:r>
          </a:p>
        </p:txBody>
      </p:sp>
    </p:spTree>
    <p:extLst>
      <p:ext uri="{BB962C8B-B14F-4D97-AF65-F5344CB8AC3E}">
        <p14:creationId xmlns:p14="http://schemas.microsoft.com/office/powerpoint/2010/main" val="20219023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76000">
              <a:schemeClr val="accent1"/>
            </a:gs>
          </a:gsLst>
          <a:lin ang="1200000" scaled="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C83F27-D18F-5248-918A-322D68BEA0C2}"/>
              </a:ext>
            </a:extLst>
          </p:cNvPr>
          <p:cNvSpPr txBox="1"/>
          <p:nvPr/>
        </p:nvSpPr>
        <p:spPr>
          <a:xfrm>
            <a:off x="474221" y="447613"/>
            <a:ext cx="1691929" cy="276999"/>
          </a:xfrm>
          <a:prstGeom prst="rect">
            <a:avLst/>
          </a:prstGeom>
          <a:noFill/>
        </p:spPr>
        <p:txBody>
          <a:bodyPr wrap="square" rtlCol="0">
            <a:spAutoFit/>
          </a:bodyPr>
          <a:lstStyle/>
          <a:p>
            <a:r>
              <a:rPr lang="en-ID" sz="1200" dirty="0">
                <a:solidFill>
                  <a:schemeClr val="bg1"/>
                </a:solidFill>
                <a:latin typeface="Myriad Pro" panose="020B0503030403020204" pitchFamily="34" charset="0"/>
              </a:rPr>
              <a:t>Brand Guideline</a:t>
            </a:r>
          </a:p>
        </p:txBody>
      </p:sp>
      <p:sp>
        <p:nvSpPr>
          <p:cNvPr id="4" name="TextBox 3">
            <a:extLst>
              <a:ext uri="{FF2B5EF4-FFF2-40B4-BE49-F238E27FC236}">
                <a16:creationId xmlns:a16="http://schemas.microsoft.com/office/drawing/2014/main" id="{E893AB7E-98A4-F740-AA76-29268090D62D}"/>
              </a:ext>
            </a:extLst>
          </p:cNvPr>
          <p:cNvSpPr txBox="1"/>
          <p:nvPr/>
        </p:nvSpPr>
        <p:spPr>
          <a:xfrm>
            <a:off x="5117976" y="1033175"/>
            <a:ext cx="6599802" cy="5386090"/>
          </a:xfrm>
          <a:prstGeom prst="rect">
            <a:avLst/>
          </a:prstGeom>
          <a:noFill/>
        </p:spPr>
        <p:txBody>
          <a:bodyPr wrap="square" rtlCol="0">
            <a:spAutoFit/>
          </a:bodyPr>
          <a:lstStyle/>
          <a:p>
            <a:pPr algn="r"/>
            <a:r>
              <a:rPr lang="en-ID" sz="34400" b="1" dirty="0">
                <a:solidFill>
                  <a:schemeClr val="accent3"/>
                </a:solidFill>
                <a:latin typeface="Myriad Pro" panose="020B0503030403020204" pitchFamily="34" charset="0"/>
              </a:rPr>
              <a:t>01</a:t>
            </a:r>
          </a:p>
        </p:txBody>
      </p:sp>
      <p:sp>
        <p:nvSpPr>
          <p:cNvPr id="6" name="TextBox 5">
            <a:extLst>
              <a:ext uri="{FF2B5EF4-FFF2-40B4-BE49-F238E27FC236}">
                <a16:creationId xmlns:a16="http://schemas.microsoft.com/office/drawing/2014/main" id="{D4C5B211-6539-6641-9F6E-82AD7076EDFC}"/>
              </a:ext>
            </a:extLst>
          </p:cNvPr>
          <p:cNvSpPr txBox="1"/>
          <p:nvPr/>
        </p:nvSpPr>
        <p:spPr>
          <a:xfrm>
            <a:off x="474221" y="2471885"/>
            <a:ext cx="8953864" cy="1862048"/>
          </a:xfrm>
          <a:prstGeom prst="rect">
            <a:avLst/>
          </a:prstGeom>
          <a:noFill/>
        </p:spPr>
        <p:txBody>
          <a:bodyPr wrap="square" rtlCol="0">
            <a:spAutoFit/>
          </a:bodyPr>
          <a:lstStyle/>
          <a:p>
            <a:r>
              <a:rPr lang="en-ID" sz="11500" dirty="0">
                <a:solidFill>
                  <a:schemeClr val="bg1"/>
                </a:solidFill>
                <a:latin typeface="Myriad Pro" panose="020B0503030403020204" pitchFamily="34" charset="0"/>
              </a:rPr>
              <a:t>Introduction</a:t>
            </a:r>
          </a:p>
        </p:txBody>
      </p:sp>
      <p:cxnSp>
        <p:nvCxnSpPr>
          <p:cNvPr id="7" name="Straight Connector 6">
            <a:extLst>
              <a:ext uri="{FF2B5EF4-FFF2-40B4-BE49-F238E27FC236}">
                <a16:creationId xmlns:a16="http://schemas.microsoft.com/office/drawing/2014/main" id="{A371D66D-C64C-994D-82D0-BE9B42892B44}"/>
              </a:ext>
            </a:extLst>
          </p:cNvPr>
          <p:cNvCxnSpPr/>
          <p:nvPr/>
        </p:nvCxnSpPr>
        <p:spPr>
          <a:xfrm>
            <a:off x="1308215" y="912223"/>
            <a:ext cx="980662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B59DF14-EA0B-774C-A0D7-2994A33B7CCA}"/>
              </a:ext>
            </a:extLst>
          </p:cNvPr>
          <p:cNvSpPr txBox="1"/>
          <p:nvPr/>
        </p:nvSpPr>
        <p:spPr>
          <a:xfrm>
            <a:off x="474222" y="6157655"/>
            <a:ext cx="2295611" cy="261610"/>
          </a:xfrm>
          <a:prstGeom prst="rect">
            <a:avLst/>
          </a:prstGeom>
          <a:noFill/>
        </p:spPr>
        <p:txBody>
          <a:bodyPr wrap="square" rtlCol="0">
            <a:spAutoFit/>
          </a:bodyPr>
          <a:lstStyle/>
          <a:p>
            <a:r>
              <a:rPr lang="en-ID" sz="1100" dirty="0">
                <a:solidFill>
                  <a:schemeClr val="bg1"/>
                </a:solidFill>
                <a:latin typeface="Myriad Pro" panose="020B0503030403020204" pitchFamily="34" charset="0"/>
              </a:rPr>
              <a:t>DigiNation Marketing Department </a:t>
            </a:r>
          </a:p>
        </p:txBody>
      </p:sp>
    </p:spTree>
    <p:extLst>
      <p:ext uri="{BB962C8B-B14F-4D97-AF65-F5344CB8AC3E}">
        <p14:creationId xmlns:p14="http://schemas.microsoft.com/office/powerpoint/2010/main" val="272705663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C83F27-D18F-5248-918A-322D68BEA0C2}"/>
              </a:ext>
            </a:extLst>
          </p:cNvPr>
          <p:cNvSpPr txBox="1"/>
          <p:nvPr/>
        </p:nvSpPr>
        <p:spPr>
          <a:xfrm>
            <a:off x="474221" y="447613"/>
            <a:ext cx="1691929" cy="276999"/>
          </a:xfrm>
          <a:prstGeom prst="rect">
            <a:avLst/>
          </a:prstGeom>
          <a:noFill/>
        </p:spPr>
        <p:txBody>
          <a:bodyPr wrap="square" rtlCol="0">
            <a:spAutoFit/>
          </a:bodyPr>
          <a:lstStyle/>
          <a:p>
            <a:r>
              <a:rPr lang="en-ID" sz="1200" dirty="0">
                <a:solidFill>
                  <a:srgbClr val="29203A"/>
                </a:solidFill>
                <a:latin typeface="Myriad Pro" panose="020B0503030403020204" pitchFamily="34" charset="0"/>
              </a:rPr>
              <a:t>Brand Guideline</a:t>
            </a:r>
          </a:p>
        </p:txBody>
      </p:sp>
      <p:sp>
        <p:nvSpPr>
          <p:cNvPr id="8" name="TextBox 7">
            <a:extLst>
              <a:ext uri="{FF2B5EF4-FFF2-40B4-BE49-F238E27FC236}">
                <a16:creationId xmlns:a16="http://schemas.microsoft.com/office/drawing/2014/main" id="{DB59DF14-EA0B-774C-A0D7-2994A33B7CCA}"/>
              </a:ext>
            </a:extLst>
          </p:cNvPr>
          <p:cNvSpPr txBox="1"/>
          <p:nvPr/>
        </p:nvSpPr>
        <p:spPr>
          <a:xfrm>
            <a:off x="474222" y="6157655"/>
            <a:ext cx="2295611" cy="261610"/>
          </a:xfrm>
          <a:prstGeom prst="rect">
            <a:avLst/>
          </a:prstGeom>
          <a:noFill/>
        </p:spPr>
        <p:txBody>
          <a:bodyPr wrap="square" rtlCol="0">
            <a:spAutoFit/>
          </a:bodyPr>
          <a:lstStyle/>
          <a:p>
            <a:r>
              <a:rPr lang="en-ID" sz="1100" dirty="0">
                <a:latin typeface="Myriad Pro" panose="020B0503030403020204" pitchFamily="34" charset="0"/>
              </a:rPr>
              <a:t>DigiNation Marketing Department </a:t>
            </a:r>
          </a:p>
        </p:txBody>
      </p:sp>
      <p:sp>
        <p:nvSpPr>
          <p:cNvPr id="9" name="TextBox 8">
            <a:extLst>
              <a:ext uri="{FF2B5EF4-FFF2-40B4-BE49-F238E27FC236}">
                <a16:creationId xmlns:a16="http://schemas.microsoft.com/office/drawing/2014/main" id="{855EADB0-7017-124F-8A07-8956466A267C}"/>
              </a:ext>
            </a:extLst>
          </p:cNvPr>
          <p:cNvSpPr txBox="1"/>
          <p:nvPr/>
        </p:nvSpPr>
        <p:spPr>
          <a:xfrm>
            <a:off x="569649" y="1962310"/>
            <a:ext cx="4269980" cy="3477875"/>
          </a:xfrm>
          <a:prstGeom prst="rect">
            <a:avLst/>
          </a:prstGeom>
          <a:noFill/>
        </p:spPr>
        <p:txBody>
          <a:bodyPr wrap="square" rtlCol="0">
            <a:spAutoFit/>
          </a:bodyPr>
          <a:lstStyle/>
          <a:p>
            <a:r>
              <a:rPr lang="en-ID" sz="4400" dirty="0">
                <a:latin typeface="Myriad Pro" panose="020B0503030403020204" pitchFamily="34" charset="0"/>
              </a:rPr>
              <a:t>Wallpaper</a:t>
            </a:r>
          </a:p>
          <a:p>
            <a:r>
              <a:rPr lang="en-ID" sz="4400" b="1" dirty="0">
                <a:latin typeface="Myriad Pro" panose="020B0503030403020204" pitchFamily="34" charset="0"/>
              </a:rPr>
              <a:t>Microsoft</a:t>
            </a:r>
          </a:p>
          <a:p>
            <a:r>
              <a:rPr lang="en-ID" sz="4400" b="1" dirty="0">
                <a:latin typeface="Myriad Pro" panose="020B0503030403020204" pitchFamily="34" charset="0"/>
              </a:rPr>
              <a:t>Teams </a:t>
            </a:r>
          </a:p>
          <a:p>
            <a:r>
              <a:rPr lang="en-ID" sz="4400" b="1" dirty="0">
                <a:latin typeface="Myriad Pro" panose="020B0503030403020204" pitchFamily="34" charset="0"/>
              </a:rPr>
              <a:t>&amp;</a:t>
            </a:r>
          </a:p>
          <a:p>
            <a:r>
              <a:rPr lang="en-ID" sz="4400" b="1" dirty="0">
                <a:latin typeface="Myriad Pro" panose="020B0503030403020204" pitchFamily="34" charset="0"/>
              </a:rPr>
              <a:t>Zoom</a:t>
            </a:r>
          </a:p>
        </p:txBody>
      </p:sp>
      <p:sp>
        <p:nvSpPr>
          <p:cNvPr id="13" name="TextBox 12">
            <a:extLst>
              <a:ext uri="{FF2B5EF4-FFF2-40B4-BE49-F238E27FC236}">
                <a16:creationId xmlns:a16="http://schemas.microsoft.com/office/drawing/2014/main" id="{CF5D7679-9E04-AF44-8E69-F55BBA1260BF}"/>
              </a:ext>
            </a:extLst>
          </p:cNvPr>
          <p:cNvSpPr txBox="1"/>
          <p:nvPr/>
        </p:nvSpPr>
        <p:spPr>
          <a:xfrm>
            <a:off x="1130759" y="5473316"/>
            <a:ext cx="2295611" cy="400110"/>
          </a:xfrm>
          <a:prstGeom prst="rect">
            <a:avLst/>
          </a:prstGeom>
          <a:noFill/>
        </p:spPr>
        <p:txBody>
          <a:bodyPr wrap="square" rtlCol="0">
            <a:spAutoFit/>
          </a:bodyPr>
          <a:lstStyle/>
          <a:p>
            <a:r>
              <a:rPr lang="en-ID" sz="2000" dirty="0">
                <a:latin typeface="Myriad Pro" panose="020B0503030403020204" pitchFamily="34" charset="0"/>
              </a:rPr>
              <a:t>PC</a:t>
            </a:r>
          </a:p>
        </p:txBody>
      </p:sp>
      <p:pic>
        <p:nvPicPr>
          <p:cNvPr id="10" name="Picture Placeholder 3">
            <a:extLst>
              <a:ext uri="{FF2B5EF4-FFF2-40B4-BE49-F238E27FC236}">
                <a16:creationId xmlns:a16="http://schemas.microsoft.com/office/drawing/2014/main" id="{A2504089-500C-4E47-996D-EFD5BAAD1CF8}"/>
              </a:ext>
            </a:extLst>
          </p:cNvPr>
          <p:cNvPicPr>
            <a:picLocks noChangeAspect="1"/>
          </p:cNvPicPr>
          <p:nvPr/>
        </p:nvPicPr>
        <p:blipFill>
          <a:blip r:embed="rId2">
            <a:extLst>
              <a:ext uri="{28A0092B-C50C-407E-A947-70E740481C1C}">
                <a14:useLocalDpi xmlns:a14="http://schemas.microsoft.com/office/drawing/2010/main" val="0"/>
              </a:ext>
            </a:extLst>
          </a:blip>
          <a:srcRect t="1610" b="1610"/>
          <a:stretch>
            <a:fillRect/>
          </a:stretch>
        </p:blipFill>
        <p:spPr>
          <a:xfrm>
            <a:off x="6675573" y="1023147"/>
            <a:ext cx="4989253" cy="2716567"/>
          </a:xfrm>
          <a:prstGeom prst="rect">
            <a:avLst/>
          </a:prstGeom>
        </p:spPr>
      </p:pic>
      <p:pic>
        <p:nvPicPr>
          <p:cNvPr id="11" name="Picture 10">
            <a:extLst>
              <a:ext uri="{FF2B5EF4-FFF2-40B4-BE49-F238E27FC236}">
                <a16:creationId xmlns:a16="http://schemas.microsoft.com/office/drawing/2014/main" id="{FFC6E179-70AC-1E42-8216-3AA64003C53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749" b="2041"/>
          <a:stretch/>
        </p:blipFill>
        <p:spPr>
          <a:xfrm>
            <a:off x="6388452" y="724612"/>
            <a:ext cx="5563493" cy="4620250"/>
          </a:xfrm>
          <a:prstGeom prst="rect">
            <a:avLst/>
          </a:prstGeom>
        </p:spPr>
      </p:pic>
      <p:pic>
        <p:nvPicPr>
          <p:cNvPr id="17" name="Picture Placeholder 3">
            <a:extLst>
              <a:ext uri="{FF2B5EF4-FFF2-40B4-BE49-F238E27FC236}">
                <a16:creationId xmlns:a16="http://schemas.microsoft.com/office/drawing/2014/main" id="{8C2CEB09-51C2-4645-A5F8-F4B15573F5FB}"/>
              </a:ext>
            </a:extLst>
          </p:cNvPr>
          <p:cNvPicPr>
            <a:picLocks noChangeAspect="1"/>
          </p:cNvPicPr>
          <p:nvPr/>
        </p:nvPicPr>
        <p:blipFill>
          <a:blip r:embed="rId4">
            <a:extLst>
              <a:ext uri="{28A0092B-C50C-407E-A947-70E740481C1C}">
                <a14:useLocalDpi xmlns:a14="http://schemas.microsoft.com/office/drawing/2010/main" val="0"/>
              </a:ext>
            </a:extLst>
          </a:blip>
          <a:srcRect t="1601" b="1601"/>
          <a:stretch/>
        </p:blipFill>
        <p:spPr>
          <a:xfrm>
            <a:off x="3601374" y="1890141"/>
            <a:ext cx="4989253" cy="2716567"/>
          </a:xfrm>
          <a:prstGeom prst="rect">
            <a:avLst/>
          </a:prstGeom>
        </p:spPr>
      </p:pic>
      <p:pic>
        <p:nvPicPr>
          <p:cNvPr id="18" name="Picture 17">
            <a:extLst>
              <a:ext uri="{FF2B5EF4-FFF2-40B4-BE49-F238E27FC236}">
                <a16:creationId xmlns:a16="http://schemas.microsoft.com/office/drawing/2014/main" id="{5B161F03-5F2C-F946-AEDD-3FBF2FD1144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749" b="2041"/>
          <a:stretch/>
        </p:blipFill>
        <p:spPr>
          <a:xfrm>
            <a:off x="3314253" y="1591606"/>
            <a:ext cx="5563493" cy="4620250"/>
          </a:xfrm>
          <a:prstGeom prst="rect">
            <a:avLst/>
          </a:prstGeom>
        </p:spPr>
      </p:pic>
    </p:spTree>
    <p:extLst>
      <p:ext uri="{BB962C8B-B14F-4D97-AF65-F5344CB8AC3E}">
        <p14:creationId xmlns:p14="http://schemas.microsoft.com/office/powerpoint/2010/main" val="393804331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C83F27-D18F-5248-918A-322D68BEA0C2}"/>
              </a:ext>
            </a:extLst>
          </p:cNvPr>
          <p:cNvSpPr txBox="1"/>
          <p:nvPr/>
        </p:nvSpPr>
        <p:spPr>
          <a:xfrm>
            <a:off x="474221" y="447613"/>
            <a:ext cx="1691929" cy="276999"/>
          </a:xfrm>
          <a:prstGeom prst="rect">
            <a:avLst/>
          </a:prstGeom>
          <a:noFill/>
        </p:spPr>
        <p:txBody>
          <a:bodyPr wrap="square" rtlCol="0">
            <a:spAutoFit/>
          </a:bodyPr>
          <a:lstStyle/>
          <a:p>
            <a:r>
              <a:rPr lang="en-ID" sz="1200" dirty="0">
                <a:solidFill>
                  <a:srgbClr val="29203A"/>
                </a:solidFill>
                <a:latin typeface="Myriad Pro" panose="020B0503030403020204" pitchFamily="34" charset="0"/>
              </a:rPr>
              <a:t>Brand Guideline</a:t>
            </a:r>
          </a:p>
        </p:txBody>
      </p:sp>
      <p:sp>
        <p:nvSpPr>
          <p:cNvPr id="8" name="TextBox 7">
            <a:extLst>
              <a:ext uri="{FF2B5EF4-FFF2-40B4-BE49-F238E27FC236}">
                <a16:creationId xmlns:a16="http://schemas.microsoft.com/office/drawing/2014/main" id="{DB59DF14-EA0B-774C-A0D7-2994A33B7CCA}"/>
              </a:ext>
            </a:extLst>
          </p:cNvPr>
          <p:cNvSpPr txBox="1"/>
          <p:nvPr/>
        </p:nvSpPr>
        <p:spPr>
          <a:xfrm>
            <a:off x="474222" y="6157655"/>
            <a:ext cx="2295611" cy="261610"/>
          </a:xfrm>
          <a:prstGeom prst="rect">
            <a:avLst/>
          </a:prstGeom>
          <a:noFill/>
        </p:spPr>
        <p:txBody>
          <a:bodyPr wrap="square" rtlCol="0">
            <a:spAutoFit/>
          </a:bodyPr>
          <a:lstStyle/>
          <a:p>
            <a:r>
              <a:rPr lang="en-ID" sz="1100" dirty="0">
                <a:latin typeface="Myriad Pro" panose="020B0503030403020204" pitchFamily="34" charset="0"/>
              </a:rPr>
              <a:t>DigiNation Marketing Department </a:t>
            </a:r>
          </a:p>
        </p:txBody>
      </p:sp>
      <p:pic>
        <p:nvPicPr>
          <p:cNvPr id="12" name="Picture Placeholder 4">
            <a:extLst>
              <a:ext uri="{FF2B5EF4-FFF2-40B4-BE49-F238E27FC236}">
                <a16:creationId xmlns:a16="http://schemas.microsoft.com/office/drawing/2014/main" id="{1862C931-9CEF-9B4D-847E-E0FEF6CF52B9}"/>
              </a:ext>
            </a:extLst>
          </p:cNvPr>
          <p:cNvPicPr>
            <a:picLocks noChangeAspect="1"/>
          </p:cNvPicPr>
          <p:nvPr/>
        </p:nvPicPr>
        <p:blipFill>
          <a:blip r:embed="rId2">
            <a:extLst>
              <a:ext uri="{28A0092B-C50C-407E-A947-70E740481C1C}">
                <a14:useLocalDpi xmlns:a14="http://schemas.microsoft.com/office/drawing/2010/main" val="0"/>
              </a:ext>
            </a:extLst>
          </a:blip>
          <a:srcRect l="36645" r="36645"/>
          <a:stretch>
            <a:fillRect/>
          </a:stretch>
        </p:blipFill>
        <p:spPr>
          <a:xfrm>
            <a:off x="5530788" y="1047566"/>
            <a:ext cx="2308196" cy="4860523"/>
          </a:xfrm>
          <a:prstGeom prst="roundRect">
            <a:avLst>
              <a:gd name="adj" fmla="val 9733"/>
            </a:avLst>
          </a:prstGeom>
        </p:spPr>
      </p:pic>
      <p:pic>
        <p:nvPicPr>
          <p:cNvPr id="14" name="Picture Placeholder 14">
            <a:extLst>
              <a:ext uri="{FF2B5EF4-FFF2-40B4-BE49-F238E27FC236}">
                <a16:creationId xmlns:a16="http://schemas.microsoft.com/office/drawing/2014/main" id="{5D7317BD-EAAC-1344-8956-AF943BB31F41}"/>
              </a:ext>
            </a:extLst>
          </p:cNvPr>
          <p:cNvPicPr>
            <a:picLocks noChangeAspect="1"/>
          </p:cNvPicPr>
          <p:nvPr/>
        </p:nvPicPr>
        <p:blipFill>
          <a:blip r:embed="rId3">
            <a:extLst>
              <a:ext uri="{28A0092B-C50C-407E-A947-70E740481C1C}">
                <a14:useLocalDpi xmlns:a14="http://schemas.microsoft.com/office/drawing/2010/main" val="0"/>
              </a:ext>
            </a:extLst>
          </a:blip>
          <a:srcRect l="36645" r="36645"/>
          <a:stretch>
            <a:fillRect/>
          </a:stretch>
        </p:blipFill>
        <p:spPr>
          <a:xfrm>
            <a:off x="8387964" y="1047566"/>
            <a:ext cx="2308196" cy="4860523"/>
          </a:xfrm>
          <a:prstGeom prst="roundRect">
            <a:avLst>
              <a:gd name="adj" fmla="val 9733"/>
            </a:avLst>
          </a:prstGeom>
        </p:spPr>
      </p:pic>
      <p:pic>
        <p:nvPicPr>
          <p:cNvPr id="15" name="Picture 14">
            <a:extLst>
              <a:ext uri="{FF2B5EF4-FFF2-40B4-BE49-F238E27FC236}">
                <a16:creationId xmlns:a16="http://schemas.microsoft.com/office/drawing/2014/main" id="{EB114753-FA4A-6E45-B891-5F0C13598C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9914" y="949911"/>
            <a:ext cx="2544296" cy="5131295"/>
          </a:xfrm>
          <a:prstGeom prst="rect">
            <a:avLst/>
          </a:prstGeom>
        </p:spPr>
      </p:pic>
      <p:pic>
        <p:nvPicPr>
          <p:cNvPr id="16" name="Picture 15">
            <a:extLst>
              <a:ext uri="{FF2B5EF4-FFF2-40B4-BE49-F238E27FC236}">
                <a16:creationId xmlns:a16="http://schemas.microsoft.com/office/drawing/2014/main" id="{471A6461-F657-6B4D-9489-10DE4E04D7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12738" y="949911"/>
            <a:ext cx="2544296" cy="5131295"/>
          </a:xfrm>
          <a:prstGeom prst="rect">
            <a:avLst/>
          </a:prstGeom>
        </p:spPr>
      </p:pic>
      <p:sp>
        <p:nvSpPr>
          <p:cNvPr id="17" name="TextBox 16">
            <a:extLst>
              <a:ext uri="{FF2B5EF4-FFF2-40B4-BE49-F238E27FC236}">
                <a16:creationId xmlns:a16="http://schemas.microsoft.com/office/drawing/2014/main" id="{7DDA624E-612F-5D49-B9B0-839A1C66F2E0}"/>
              </a:ext>
            </a:extLst>
          </p:cNvPr>
          <p:cNvSpPr txBox="1"/>
          <p:nvPr/>
        </p:nvSpPr>
        <p:spPr>
          <a:xfrm>
            <a:off x="569649" y="1962310"/>
            <a:ext cx="4269980" cy="1446550"/>
          </a:xfrm>
          <a:prstGeom prst="rect">
            <a:avLst/>
          </a:prstGeom>
          <a:noFill/>
        </p:spPr>
        <p:txBody>
          <a:bodyPr wrap="square" rtlCol="0">
            <a:spAutoFit/>
          </a:bodyPr>
          <a:lstStyle/>
          <a:p>
            <a:r>
              <a:rPr lang="en-ID" sz="4400" dirty="0">
                <a:latin typeface="Myriad Pro" panose="020B0503030403020204" pitchFamily="34" charset="0"/>
              </a:rPr>
              <a:t>Wallpaper</a:t>
            </a:r>
          </a:p>
          <a:p>
            <a:r>
              <a:rPr lang="en-ID" sz="4400" b="1" dirty="0">
                <a:latin typeface="Myriad Pro" panose="020B0503030403020204" pitchFamily="34" charset="0"/>
              </a:rPr>
              <a:t>Zoom</a:t>
            </a:r>
          </a:p>
        </p:txBody>
      </p:sp>
      <p:sp>
        <p:nvSpPr>
          <p:cNvPr id="18" name="TextBox 17">
            <a:extLst>
              <a:ext uri="{FF2B5EF4-FFF2-40B4-BE49-F238E27FC236}">
                <a16:creationId xmlns:a16="http://schemas.microsoft.com/office/drawing/2014/main" id="{7B3A07B1-75EF-384A-AA2B-9566EAD5B104}"/>
              </a:ext>
            </a:extLst>
          </p:cNvPr>
          <p:cNvSpPr txBox="1"/>
          <p:nvPr/>
        </p:nvSpPr>
        <p:spPr>
          <a:xfrm>
            <a:off x="582834" y="3661019"/>
            <a:ext cx="2295611" cy="400110"/>
          </a:xfrm>
          <a:prstGeom prst="rect">
            <a:avLst/>
          </a:prstGeom>
          <a:noFill/>
        </p:spPr>
        <p:txBody>
          <a:bodyPr wrap="square" rtlCol="0">
            <a:spAutoFit/>
          </a:bodyPr>
          <a:lstStyle/>
          <a:p>
            <a:r>
              <a:rPr lang="en-ID" sz="2000" dirty="0">
                <a:latin typeface="Myriad Pro" panose="020B0503030403020204" pitchFamily="34" charset="0"/>
              </a:rPr>
              <a:t>Mobile</a:t>
            </a:r>
          </a:p>
        </p:txBody>
      </p:sp>
    </p:spTree>
    <p:extLst>
      <p:ext uri="{BB962C8B-B14F-4D97-AF65-F5344CB8AC3E}">
        <p14:creationId xmlns:p14="http://schemas.microsoft.com/office/powerpoint/2010/main" val="39346579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C83F27-D18F-5248-918A-322D68BEA0C2}"/>
              </a:ext>
            </a:extLst>
          </p:cNvPr>
          <p:cNvSpPr txBox="1"/>
          <p:nvPr/>
        </p:nvSpPr>
        <p:spPr>
          <a:xfrm>
            <a:off x="474221" y="447613"/>
            <a:ext cx="1691929" cy="276999"/>
          </a:xfrm>
          <a:prstGeom prst="rect">
            <a:avLst/>
          </a:prstGeom>
          <a:noFill/>
        </p:spPr>
        <p:txBody>
          <a:bodyPr wrap="square" rtlCol="0">
            <a:spAutoFit/>
          </a:bodyPr>
          <a:lstStyle/>
          <a:p>
            <a:r>
              <a:rPr lang="en-ID" sz="1200" dirty="0">
                <a:solidFill>
                  <a:srgbClr val="29203A"/>
                </a:solidFill>
                <a:latin typeface="Myriad Pro" panose="020B0503030403020204" pitchFamily="34" charset="0"/>
              </a:rPr>
              <a:t>Brand Guideline</a:t>
            </a:r>
          </a:p>
        </p:txBody>
      </p:sp>
      <p:sp>
        <p:nvSpPr>
          <p:cNvPr id="8" name="TextBox 7">
            <a:extLst>
              <a:ext uri="{FF2B5EF4-FFF2-40B4-BE49-F238E27FC236}">
                <a16:creationId xmlns:a16="http://schemas.microsoft.com/office/drawing/2014/main" id="{DB59DF14-EA0B-774C-A0D7-2994A33B7CCA}"/>
              </a:ext>
            </a:extLst>
          </p:cNvPr>
          <p:cNvSpPr txBox="1"/>
          <p:nvPr/>
        </p:nvSpPr>
        <p:spPr>
          <a:xfrm>
            <a:off x="474222" y="6157655"/>
            <a:ext cx="2295611" cy="261610"/>
          </a:xfrm>
          <a:prstGeom prst="rect">
            <a:avLst/>
          </a:prstGeom>
          <a:noFill/>
        </p:spPr>
        <p:txBody>
          <a:bodyPr wrap="square" rtlCol="0">
            <a:spAutoFit/>
          </a:bodyPr>
          <a:lstStyle/>
          <a:p>
            <a:r>
              <a:rPr lang="en-ID" sz="1100" dirty="0">
                <a:latin typeface="Myriad Pro" panose="020B0503030403020204" pitchFamily="34" charset="0"/>
              </a:rPr>
              <a:t>DigiNation Marketing Department </a:t>
            </a:r>
          </a:p>
        </p:txBody>
      </p:sp>
      <p:sp>
        <p:nvSpPr>
          <p:cNvPr id="9" name="TextBox 8">
            <a:extLst>
              <a:ext uri="{FF2B5EF4-FFF2-40B4-BE49-F238E27FC236}">
                <a16:creationId xmlns:a16="http://schemas.microsoft.com/office/drawing/2014/main" id="{855EADB0-7017-124F-8A07-8956466A267C}"/>
              </a:ext>
            </a:extLst>
          </p:cNvPr>
          <p:cNvSpPr txBox="1"/>
          <p:nvPr/>
        </p:nvSpPr>
        <p:spPr>
          <a:xfrm>
            <a:off x="569649" y="1962310"/>
            <a:ext cx="2842623" cy="1446550"/>
          </a:xfrm>
          <a:prstGeom prst="rect">
            <a:avLst/>
          </a:prstGeom>
          <a:noFill/>
        </p:spPr>
        <p:txBody>
          <a:bodyPr wrap="square" rtlCol="0">
            <a:spAutoFit/>
          </a:bodyPr>
          <a:lstStyle/>
          <a:p>
            <a:r>
              <a:rPr lang="en-ID" sz="4400" dirty="0">
                <a:latin typeface="Myriad Pro" panose="020B0503030403020204" pitchFamily="34" charset="0"/>
              </a:rPr>
              <a:t>EMAIL Signature</a:t>
            </a:r>
          </a:p>
        </p:txBody>
      </p:sp>
      <p:pic>
        <p:nvPicPr>
          <p:cNvPr id="10" name="Picture 9">
            <a:extLst>
              <a:ext uri="{FF2B5EF4-FFF2-40B4-BE49-F238E27FC236}">
                <a16:creationId xmlns:a16="http://schemas.microsoft.com/office/drawing/2014/main" id="{BF2D0100-247F-7A4B-8672-640B92A93181}"/>
              </a:ext>
            </a:extLst>
          </p:cNvPr>
          <p:cNvPicPr>
            <a:picLocks noChangeAspect="1"/>
          </p:cNvPicPr>
          <p:nvPr/>
        </p:nvPicPr>
        <p:blipFill rotWithShape="1">
          <a:blip r:embed="rId2">
            <a:extLst>
              <a:ext uri="{28A0092B-C50C-407E-A947-70E740481C1C}">
                <a14:useLocalDpi xmlns:a14="http://schemas.microsoft.com/office/drawing/2010/main" val="0"/>
              </a:ext>
            </a:extLst>
          </a:blip>
          <a:srcRect t="64843" r="-231" b="2351"/>
          <a:stretch/>
        </p:blipFill>
        <p:spPr>
          <a:xfrm>
            <a:off x="6406157" y="1705970"/>
            <a:ext cx="4747146" cy="1941902"/>
          </a:xfrm>
          <a:prstGeom prst="rect">
            <a:avLst/>
          </a:prstGeom>
        </p:spPr>
      </p:pic>
      <p:sp>
        <p:nvSpPr>
          <p:cNvPr id="19" name="TextBox 18">
            <a:extLst>
              <a:ext uri="{FF2B5EF4-FFF2-40B4-BE49-F238E27FC236}">
                <a16:creationId xmlns:a16="http://schemas.microsoft.com/office/drawing/2014/main" id="{D5EBF8AB-D67C-6649-A7C5-728D26B3588C}"/>
              </a:ext>
            </a:extLst>
          </p:cNvPr>
          <p:cNvSpPr txBox="1"/>
          <p:nvPr/>
        </p:nvSpPr>
        <p:spPr>
          <a:xfrm>
            <a:off x="569649" y="4123338"/>
            <a:ext cx="1311940" cy="307777"/>
          </a:xfrm>
          <a:prstGeom prst="rect">
            <a:avLst/>
          </a:prstGeom>
          <a:noFill/>
        </p:spPr>
        <p:txBody>
          <a:bodyPr wrap="square" rtlCol="0">
            <a:spAutoFit/>
          </a:bodyPr>
          <a:lstStyle/>
          <a:p>
            <a:r>
              <a:rPr lang="en-ID" sz="1400" dirty="0">
                <a:solidFill>
                  <a:srgbClr val="29203A"/>
                </a:solidFill>
                <a:latin typeface="Myriad Pro" panose="020B0503030403020204" pitchFamily="34" charset="0"/>
              </a:rPr>
              <a:t>Jpg</a:t>
            </a:r>
          </a:p>
        </p:txBody>
      </p:sp>
    </p:spTree>
    <p:extLst>
      <p:ext uri="{BB962C8B-B14F-4D97-AF65-F5344CB8AC3E}">
        <p14:creationId xmlns:p14="http://schemas.microsoft.com/office/powerpoint/2010/main" val="77845381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76000">
              <a:schemeClr val="accent1"/>
            </a:gs>
          </a:gsLst>
          <a:lin ang="1200000" scaled="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C83F27-D18F-5248-918A-322D68BEA0C2}"/>
              </a:ext>
            </a:extLst>
          </p:cNvPr>
          <p:cNvSpPr txBox="1"/>
          <p:nvPr/>
        </p:nvSpPr>
        <p:spPr>
          <a:xfrm>
            <a:off x="474221" y="447613"/>
            <a:ext cx="1691929" cy="276999"/>
          </a:xfrm>
          <a:prstGeom prst="rect">
            <a:avLst/>
          </a:prstGeom>
          <a:noFill/>
        </p:spPr>
        <p:txBody>
          <a:bodyPr wrap="square" rtlCol="0">
            <a:spAutoFit/>
          </a:bodyPr>
          <a:lstStyle/>
          <a:p>
            <a:r>
              <a:rPr lang="en-ID" sz="1200" dirty="0">
                <a:solidFill>
                  <a:schemeClr val="bg1"/>
                </a:solidFill>
                <a:latin typeface="Myriad Pro" panose="020B0503030403020204" pitchFamily="34" charset="0"/>
              </a:rPr>
              <a:t>Brand Guideline</a:t>
            </a:r>
          </a:p>
        </p:txBody>
      </p:sp>
      <p:sp>
        <p:nvSpPr>
          <p:cNvPr id="8" name="TextBox 7">
            <a:extLst>
              <a:ext uri="{FF2B5EF4-FFF2-40B4-BE49-F238E27FC236}">
                <a16:creationId xmlns:a16="http://schemas.microsoft.com/office/drawing/2014/main" id="{DB59DF14-EA0B-774C-A0D7-2994A33B7CCA}"/>
              </a:ext>
            </a:extLst>
          </p:cNvPr>
          <p:cNvSpPr txBox="1"/>
          <p:nvPr/>
        </p:nvSpPr>
        <p:spPr>
          <a:xfrm>
            <a:off x="474222" y="6157655"/>
            <a:ext cx="2295611" cy="261610"/>
          </a:xfrm>
          <a:prstGeom prst="rect">
            <a:avLst/>
          </a:prstGeom>
          <a:noFill/>
        </p:spPr>
        <p:txBody>
          <a:bodyPr wrap="square" rtlCol="0">
            <a:spAutoFit/>
          </a:bodyPr>
          <a:lstStyle/>
          <a:p>
            <a:r>
              <a:rPr lang="en-ID" sz="1100" dirty="0">
                <a:solidFill>
                  <a:schemeClr val="bg1"/>
                </a:solidFill>
                <a:latin typeface="Myriad Pro" panose="020B0503030403020204" pitchFamily="34" charset="0"/>
              </a:rPr>
              <a:t>DigiNation Marketing Department </a:t>
            </a:r>
          </a:p>
        </p:txBody>
      </p:sp>
      <p:sp>
        <p:nvSpPr>
          <p:cNvPr id="11" name="TextBox 10">
            <a:extLst>
              <a:ext uri="{FF2B5EF4-FFF2-40B4-BE49-F238E27FC236}">
                <a16:creationId xmlns:a16="http://schemas.microsoft.com/office/drawing/2014/main" id="{39B9B960-7395-9B4B-9A1F-517543187402}"/>
              </a:ext>
            </a:extLst>
          </p:cNvPr>
          <p:cNvSpPr txBox="1"/>
          <p:nvPr/>
        </p:nvSpPr>
        <p:spPr>
          <a:xfrm>
            <a:off x="2496605" y="1086516"/>
            <a:ext cx="7305560" cy="1862048"/>
          </a:xfrm>
          <a:prstGeom prst="rect">
            <a:avLst/>
          </a:prstGeom>
          <a:noFill/>
        </p:spPr>
        <p:txBody>
          <a:bodyPr wrap="square" rtlCol="0">
            <a:spAutoFit/>
          </a:bodyPr>
          <a:lstStyle/>
          <a:p>
            <a:pPr algn="ctr"/>
            <a:r>
              <a:rPr lang="en-ID" sz="11500" b="1" dirty="0">
                <a:solidFill>
                  <a:schemeClr val="bg1"/>
                </a:solidFill>
                <a:latin typeface="Myriad Pro" panose="020B0503030403020204" pitchFamily="34" charset="0"/>
              </a:rPr>
              <a:t>Thank You</a:t>
            </a:r>
          </a:p>
        </p:txBody>
      </p:sp>
      <p:cxnSp>
        <p:nvCxnSpPr>
          <p:cNvPr id="12" name="Straight Connector 11">
            <a:extLst>
              <a:ext uri="{FF2B5EF4-FFF2-40B4-BE49-F238E27FC236}">
                <a16:creationId xmlns:a16="http://schemas.microsoft.com/office/drawing/2014/main" id="{202ABB36-F8C3-EB42-8DCA-9C6BC76682C7}"/>
              </a:ext>
            </a:extLst>
          </p:cNvPr>
          <p:cNvCxnSpPr>
            <a:cxnSpLocks/>
          </p:cNvCxnSpPr>
          <p:nvPr/>
        </p:nvCxnSpPr>
        <p:spPr>
          <a:xfrm>
            <a:off x="917597" y="3124940"/>
            <a:ext cx="10463576"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Title">
            <a:extLst>
              <a:ext uri="{FF2B5EF4-FFF2-40B4-BE49-F238E27FC236}">
                <a16:creationId xmlns:a16="http://schemas.microsoft.com/office/drawing/2014/main" id="{F1B81978-6695-C645-9FD3-F0B9FAFF90F5}"/>
              </a:ext>
            </a:extLst>
          </p:cNvPr>
          <p:cNvSpPr txBox="1">
            <a:spLocks/>
          </p:cNvSpPr>
          <p:nvPr/>
        </p:nvSpPr>
        <p:spPr>
          <a:xfrm>
            <a:off x="1983257" y="4779793"/>
            <a:ext cx="8092136" cy="765391"/>
          </a:xfrm>
          <a:prstGeom prst="rect">
            <a:avLst/>
          </a:prstGeom>
        </p:spPr>
        <p:txBody>
          <a:bodyPr vert="horz" wrap="square" lIns="0" tIns="0" rIns="0" bIns="0" rtlCol="0" anchor="t" anchorCtr="0">
            <a:noAutofit/>
          </a:bodyPr>
          <a:lstStyle>
            <a:lvl1pPr algn="l" defTabSz="914400" rtl="0" eaLnBrk="1" latinLnBrk="0" hangingPunct="1">
              <a:lnSpc>
                <a:spcPct val="80000"/>
              </a:lnSpc>
              <a:spcBef>
                <a:spcPct val="0"/>
              </a:spcBef>
              <a:buNone/>
              <a:defRPr sz="6400" b="1" i="0" kern="1200" spc="-90" baseline="0">
                <a:solidFill>
                  <a:schemeClr val="accent1"/>
                </a:solidFill>
                <a:latin typeface="Myriad Pro" panose="020B0503030403020204" pitchFamily="34" charset="0"/>
                <a:ea typeface="+mj-ea"/>
                <a:cs typeface="+mj-cs"/>
              </a:defRPr>
            </a:lvl1pPr>
          </a:lstStyle>
          <a:p>
            <a:pPr lvl="0" algn="ctr">
              <a:lnSpc>
                <a:spcPct val="100000"/>
              </a:lnSpc>
            </a:pPr>
            <a:r>
              <a:rPr lang="en-US" sz="800" b="0" i="0" spc="0" dirty="0">
                <a:solidFill>
                  <a:schemeClr val="bg1"/>
                </a:solidFill>
                <a:latin typeface="Myriad Pro" panose="020B0503030403020204" pitchFamily="34" charset="0"/>
              </a:rPr>
              <a:t>© Copyright DigiNation 2022. All rights reserved. All material on this presentation, including, but not limited to, design, text, images and logos are owned by DigiNation, either through copyright or trademark, unless otherwise indicated. All rights are reserved by DigiNation . Content may NOT be copied, reproduced, transmitted, distributed, downloaded or transferred in any form or by any means without DigiNation’ prior written consent, and with express attribution to DigiNation . Copyright infringement is a violation subject to criminal and civil penalties.</a:t>
            </a:r>
          </a:p>
          <a:p>
            <a:pPr lvl="0" algn="ctr">
              <a:lnSpc>
                <a:spcPct val="100000"/>
              </a:lnSpc>
            </a:pPr>
            <a:endParaRPr lang="en-US" sz="800" b="0" i="0" spc="0" dirty="0">
              <a:solidFill>
                <a:schemeClr val="bg1"/>
              </a:solidFill>
              <a:latin typeface="Myriad Pro" panose="020B0503030403020204" pitchFamily="34" charset="0"/>
            </a:endParaRPr>
          </a:p>
          <a:p>
            <a:pPr lvl="0" algn="ctr">
              <a:lnSpc>
                <a:spcPct val="100000"/>
              </a:lnSpc>
            </a:pPr>
            <a:r>
              <a:rPr lang="en-US" sz="800" b="0" i="0" spc="0" dirty="0">
                <a:solidFill>
                  <a:schemeClr val="bg1"/>
                </a:solidFill>
                <a:latin typeface="Myriad Pro" panose="020B0503030403020204" pitchFamily="34" charset="0"/>
              </a:rPr>
              <a:t>(For permission to reprint, please contact DigiNation at +00966509879090 or via email at </a:t>
            </a:r>
            <a:r>
              <a:rPr lang="en-US" sz="800" b="0" i="0" spc="0" dirty="0">
                <a:solidFill>
                  <a:schemeClr val="bg1"/>
                </a:solidFill>
                <a:latin typeface="Myriad Pro" panose="020B0503030403020204" pitchFamily="34" charset="0"/>
                <a:hlinkClick r:id="rId4">
                  <a:extLst>
                    <a:ext uri="{A12FA001-AC4F-418D-AE19-62706E023703}">
                      <ahyp:hlinkClr xmlns:ahyp="http://schemas.microsoft.com/office/drawing/2018/hyperlinkcolor" val="tx"/>
                    </a:ext>
                  </a:extLst>
                </a:hlinkClick>
              </a:rPr>
              <a:t>info@diginationmea.com</a:t>
            </a:r>
            <a:r>
              <a:rPr lang="en-US" sz="800" b="0" i="0" spc="0" dirty="0">
                <a:solidFill>
                  <a:schemeClr val="bg1"/>
                </a:solidFill>
                <a:latin typeface="Myriad Pro" panose="020B0503030403020204" pitchFamily="34" charset="0"/>
              </a:rPr>
              <a:t> )</a:t>
            </a:r>
          </a:p>
        </p:txBody>
      </p:sp>
      <p:sp>
        <p:nvSpPr>
          <p:cNvPr id="34" name="TextBox 33">
            <a:extLst>
              <a:ext uri="{FF2B5EF4-FFF2-40B4-BE49-F238E27FC236}">
                <a16:creationId xmlns:a16="http://schemas.microsoft.com/office/drawing/2014/main" id="{3A4CDA11-E8B0-41B5-8F1D-7DB834479CC9}"/>
              </a:ext>
            </a:extLst>
          </p:cNvPr>
          <p:cNvSpPr txBox="1"/>
          <p:nvPr/>
        </p:nvSpPr>
        <p:spPr>
          <a:xfrm>
            <a:off x="2443220" y="3186492"/>
            <a:ext cx="7305560" cy="338554"/>
          </a:xfrm>
          <a:prstGeom prst="rect">
            <a:avLst/>
          </a:prstGeom>
          <a:noFill/>
        </p:spPr>
        <p:txBody>
          <a:bodyPr wrap="square" rtlCol="0">
            <a:spAutoFit/>
          </a:bodyPr>
          <a:lstStyle/>
          <a:p>
            <a:pPr algn="ctr"/>
            <a:r>
              <a:rPr lang="en-ID" sz="1600" b="1" dirty="0">
                <a:solidFill>
                  <a:schemeClr val="bg1"/>
                </a:solidFill>
                <a:latin typeface="Myriad Pro" panose="020B0503030403020204" pitchFamily="34" charset="0"/>
              </a:rPr>
              <a:t>Ahmed Abdeen</a:t>
            </a:r>
          </a:p>
        </p:txBody>
      </p:sp>
      <p:sp>
        <p:nvSpPr>
          <p:cNvPr id="35" name="TextBox 34">
            <a:extLst>
              <a:ext uri="{FF2B5EF4-FFF2-40B4-BE49-F238E27FC236}">
                <a16:creationId xmlns:a16="http://schemas.microsoft.com/office/drawing/2014/main" id="{A8A49BED-A57C-4C8E-8CAB-389BBDDB9A44}"/>
              </a:ext>
            </a:extLst>
          </p:cNvPr>
          <p:cNvSpPr txBox="1"/>
          <p:nvPr/>
        </p:nvSpPr>
        <p:spPr>
          <a:xfrm>
            <a:off x="2496605" y="3718746"/>
            <a:ext cx="7305560" cy="307777"/>
          </a:xfrm>
          <a:prstGeom prst="rect">
            <a:avLst/>
          </a:prstGeom>
          <a:noFill/>
        </p:spPr>
        <p:txBody>
          <a:bodyPr wrap="square" rtlCol="0">
            <a:spAutoFit/>
          </a:bodyPr>
          <a:lstStyle/>
          <a:p>
            <a:pPr algn="ctr"/>
            <a:r>
              <a:rPr lang="en-ID" sz="1400" b="1" dirty="0">
                <a:solidFill>
                  <a:schemeClr val="bg1"/>
                </a:solidFill>
                <a:latin typeface="Myriad Pro" panose="020B0503030403020204" pitchFamily="34" charset="0"/>
              </a:rPr>
              <a:t>Marketing Manager </a:t>
            </a:r>
          </a:p>
        </p:txBody>
      </p:sp>
      <p:sp>
        <p:nvSpPr>
          <p:cNvPr id="36" name="TextBox 35">
            <a:extLst>
              <a:ext uri="{FF2B5EF4-FFF2-40B4-BE49-F238E27FC236}">
                <a16:creationId xmlns:a16="http://schemas.microsoft.com/office/drawing/2014/main" id="{2FB8661B-4873-4B28-AFED-1AD9D8431CF4}"/>
              </a:ext>
            </a:extLst>
          </p:cNvPr>
          <p:cNvSpPr txBox="1"/>
          <p:nvPr/>
        </p:nvSpPr>
        <p:spPr>
          <a:xfrm>
            <a:off x="2496605" y="4234088"/>
            <a:ext cx="7305560" cy="523220"/>
          </a:xfrm>
          <a:prstGeom prst="rect">
            <a:avLst/>
          </a:prstGeom>
          <a:noFill/>
        </p:spPr>
        <p:txBody>
          <a:bodyPr wrap="square" rtlCol="0">
            <a:spAutoFit/>
          </a:bodyPr>
          <a:lstStyle/>
          <a:p>
            <a:pPr algn="ctr"/>
            <a:r>
              <a:rPr lang="en-ID" sz="1400" b="1" dirty="0">
                <a:solidFill>
                  <a:srgbClr val="FFFFFF"/>
                </a:solidFill>
                <a:latin typeface="Myriad Pro" panose="020B0503030403020204" pitchFamily="34" charset="0"/>
                <a:hlinkClick r:id="rId5">
                  <a:extLst>
                    <a:ext uri="{A12FA001-AC4F-418D-AE19-62706E023703}">
                      <ahyp:hlinkClr xmlns:ahyp="http://schemas.microsoft.com/office/drawing/2018/hyperlinkcolor" val="tx"/>
                    </a:ext>
                  </a:extLst>
                </a:hlinkClick>
              </a:rPr>
              <a:t>aabdeen@diginationmea.com</a:t>
            </a:r>
            <a:r>
              <a:rPr lang="en-ID" sz="1400" b="1" dirty="0">
                <a:solidFill>
                  <a:srgbClr val="FFFFFF"/>
                </a:solidFill>
                <a:latin typeface="Myriad Pro" panose="020B0503030403020204" pitchFamily="34" charset="0"/>
              </a:rPr>
              <a:t> </a:t>
            </a:r>
          </a:p>
          <a:p>
            <a:pPr algn="ctr"/>
            <a:r>
              <a:rPr lang="en-ID" sz="1400" b="1" dirty="0">
                <a:solidFill>
                  <a:schemeClr val="bg1"/>
                </a:solidFill>
                <a:latin typeface="Myriad Pro" panose="020B0503030403020204" pitchFamily="34" charset="0"/>
              </a:rPr>
              <a:t>00201002840075</a:t>
            </a:r>
          </a:p>
        </p:txBody>
      </p:sp>
    </p:spTree>
    <p:extLst>
      <p:ext uri="{BB962C8B-B14F-4D97-AF65-F5344CB8AC3E}">
        <p14:creationId xmlns:p14="http://schemas.microsoft.com/office/powerpoint/2010/main" val="19383227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C83F27-D18F-5248-918A-322D68BEA0C2}"/>
              </a:ext>
            </a:extLst>
          </p:cNvPr>
          <p:cNvSpPr txBox="1"/>
          <p:nvPr/>
        </p:nvSpPr>
        <p:spPr>
          <a:xfrm>
            <a:off x="474221" y="447613"/>
            <a:ext cx="1691929" cy="276999"/>
          </a:xfrm>
          <a:prstGeom prst="rect">
            <a:avLst/>
          </a:prstGeom>
          <a:noFill/>
        </p:spPr>
        <p:txBody>
          <a:bodyPr wrap="square" rtlCol="0">
            <a:spAutoFit/>
          </a:bodyPr>
          <a:lstStyle/>
          <a:p>
            <a:r>
              <a:rPr lang="en-ID" sz="1200" dirty="0">
                <a:solidFill>
                  <a:srgbClr val="29203A"/>
                </a:solidFill>
                <a:latin typeface="Myriad Pro" panose="020B0503030403020204" pitchFamily="34" charset="0"/>
              </a:rPr>
              <a:t>Brand Guideline</a:t>
            </a:r>
          </a:p>
        </p:txBody>
      </p:sp>
      <p:cxnSp>
        <p:nvCxnSpPr>
          <p:cNvPr id="7" name="Straight Connector 6">
            <a:extLst>
              <a:ext uri="{FF2B5EF4-FFF2-40B4-BE49-F238E27FC236}">
                <a16:creationId xmlns:a16="http://schemas.microsoft.com/office/drawing/2014/main" id="{A371D66D-C64C-994D-82D0-BE9B42892B44}"/>
              </a:ext>
            </a:extLst>
          </p:cNvPr>
          <p:cNvCxnSpPr/>
          <p:nvPr/>
        </p:nvCxnSpPr>
        <p:spPr>
          <a:xfrm>
            <a:off x="1308215" y="912223"/>
            <a:ext cx="980662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B59DF14-EA0B-774C-A0D7-2994A33B7CCA}"/>
              </a:ext>
            </a:extLst>
          </p:cNvPr>
          <p:cNvSpPr txBox="1"/>
          <p:nvPr/>
        </p:nvSpPr>
        <p:spPr>
          <a:xfrm>
            <a:off x="474222" y="6157655"/>
            <a:ext cx="2295611" cy="261610"/>
          </a:xfrm>
          <a:prstGeom prst="rect">
            <a:avLst/>
          </a:prstGeom>
          <a:noFill/>
        </p:spPr>
        <p:txBody>
          <a:bodyPr wrap="square" rtlCol="0">
            <a:spAutoFit/>
          </a:bodyPr>
          <a:lstStyle/>
          <a:p>
            <a:r>
              <a:rPr lang="en-ID" sz="1100" dirty="0">
                <a:latin typeface="Myriad Pro" panose="020B0503030403020204" pitchFamily="34" charset="0"/>
              </a:rPr>
              <a:t>DigiNation Marketing Department </a:t>
            </a:r>
          </a:p>
        </p:txBody>
      </p:sp>
      <p:sp>
        <p:nvSpPr>
          <p:cNvPr id="2" name="TextBox 1">
            <a:extLst>
              <a:ext uri="{FF2B5EF4-FFF2-40B4-BE49-F238E27FC236}">
                <a16:creationId xmlns:a16="http://schemas.microsoft.com/office/drawing/2014/main" id="{C3DE5657-2280-024D-B547-A5F61456012B}"/>
              </a:ext>
            </a:extLst>
          </p:cNvPr>
          <p:cNvSpPr txBox="1"/>
          <p:nvPr/>
        </p:nvSpPr>
        <p:spPr>
          <a:xfrm>
            <a:off x="5588000" y="2961257"/>
            <a:ext cx="5018842" cy="2800767"/>
          </a:xfrm>
          <a:prstGeom prst="rect">
            <a:avLst/>
          </a:prstGeom>
          <a:noFill/>
        </p:spPr>
        <p:txBody>
          <a:bodyPr wrap="square" rtlCol="0">
            <a:spAutoFit/>
          </a:bodyPr>
          <a:lstStyle/>
          <a:p>
            <a:r>
              <a:rPr lang="en-US" sz="1600" dirty="0">
                <a:latin typeface="Myriad Pro" panose="020B0503030403020204" pitchFamily="34" charset="0"/>
              </a:rPr>
              <a:t>The main purpose of this brand Guidlines is to deliver a consistant brand.</a:t>
            </a:r>
          </a:p>
          <a:p>
            <a:endParaRPr lang="en-US" sz="1600" dirty="0">
              <a:latin typeface="Myriad Pro" panose="020B0503030403020204" pitchFamily="34" charset="0"/>
            </a:endParaRPr>
          </a:p>
          <a:p>
            <a:r>
              <a:rPr lang="en-US" sz="1600" dirty="0">
                <a:latin typeface="Myriad Pro" panose="020B0503030403020204" pitchFamily="34" charset="0"/>
              </a:rPr>
              <a:t>In communication, consistency is key for having a strong brand that is clearly perceived and identifiable visual identity across all channels.</a:t>
            </a:r>
          </a:p>
          <a:p>
            <a:endParaRPr lang="en-US" sz="1600" dirty="0">
              <a:latin typeface="Myriad Pro" panose="020B0503030403020204" pitchFamily="34" charset="0"/>
            </a:endParaRPr>
          </a:p>
          <a:p>
            <a:r>
              <a:rPr lang="en-US" sz="1600" dirty="0">
                <a:latin typeface="Myriad Pro" panose="020B0503030403020204" pitchFamily="34" charset="0"/>
              </a:rPr>
              <a:t>This document will help you drive a coherent brand. It will serve as your main tool to interact with internal and external partners - such as suppliers, sponsors and clients - in order to always secure the correct use of your brand.</a:t>
            </a:r>
            <a:endParaRPr lang="en-EG" sz="1600" dirty="0">
              <a:latin typeface="Myriad Pro" panose="020B0503030403020204" pitchFamily="34" charset="0"/>
            </a:endParaRPr>
          </a:p>
        </p:txBody>
      </p:sp>
      <p:sp>
        <p:nvSpPr>
          <p:cNvPr id="9" name="TextBox 8">
            <a:extLst>
              <a:ext uri="{FF2B5EF4-FFF2-40B4-BE49-F238E27FC236}">
                <a16:creationId xmlns:a16="http://schemas.microsoft.com/office/drawing/2014/main" id="{0EA2A200-F74F-964B-B12E-105A329953CF}"/>
              </a:ext>
            </a:extLst>
          </p:cNvPr>
          <p:cNvSpPr txBox="1"/>
          <p:nvPr/>
        </p:nvSpPr>
        <p:spPr>
          <a:xfrm>
            <a:off x="569650" y="1962310"/>
            <a:ext cx="2899294" cy="769441"/>
          </a:xfrm>
          <a:prstGeom prst="rect">
            <a:avLst/>
          </a:prstGeom>
          <a:noFill/>
        </p:spPr>
        <p:txBody>
          <a:bodyPr wrap="square" rtlCol="0">
            <a:spAutoFit/>
          </a:bodyPr>
          <a:lstStyle/>
          <a:p>
            <a:r>
              <a:rPr lang="en-ID" sz="4400" dirty="0">
                <a:latin typeface="Myriad Pro" panose="020B0503030403020204" pitchFamily="34" charset="0"/>
              </a:rPr>
              <a:t>Overview</a:t>
            </a:r>
          </a:p>
        </p:txBody>
      </p:sp>
      <p:sp>
        <p:nvSpPr>
          <p:cNvPr id="10" name="TextBox 9">
            <a:extLst>
              <a:ext uri="{FF2B5EF4-FFF2-40B4-BE49-F238E27FC236}">
                <a16:creationId xmlns:a16="http://schemas.microsoft.com/office/drawing/2014/main" id="{EE988D8B-A314-FB4F-9DF5-38EAAE5A25D2}"/>
              </a:ext>
            </a:extLst>
          </p:cNvPr>
          <p:cNvSpPr txBox="1"/>
          <p:nvPr/>
        </p:nvSpPr>
        <p:spPr>
          <a:xfrm>
            <a:off x="5588000" y="1808421"/>
            <a:ext cx="5018842" cy="1077218"/>
          </a:xfrm>
          <a:prstGeom prst="rect">
            <a:avLst/>
          </a:prstGeom>
          <a:noFill/>
        </p:spPr>
        <p:txBody>
          <a:bodyPr wrap="square" rtlCol="0">
            <a:spAutoFit/>
          </a:bodyPr>
          <a:lstStyle/>
          <a:p>
            <a:r>
              <a:rPr lang="en-US" sz="3200" b="1" dirty="0">
                <a:solidFill>
                  <a:schemeClr val="accent1"/>
                </a:solidFill>
                <a:latin typeface="Myriad Pro" panose="020B0503030403020204" pitchFamily="34" charset="0"/>
              </a:rPr>
              <a:t>DIGINATION</a:t>
            </a:r>
          </a:p>
          <a:p>
            <a:r>
              <a:rPr lang="en-US" sz="3200" b="1" dirty="0">
                <a:solidFill>
                  <a:schemeClr val="accent1"/>
                </a:solidFill>
                <a:latin typeface="Myriad Pro" panose="020B0503030403020204" pitchFamily="34" charset="0"/>
              </a:rPr>
              <a:t>BRAND GUIDELINES</a:t>
            </a:r>
            <a:endParaRPr lang="en-EG" sz="3200" b="1" dirty="0">
              <a:solidFill>
                <a:schemeClr val="accent1"/>
              </a:solidFill>
              <a:latin typeface="Myriad Pro" panose="020B0503030403020204" pitchFamily="34" charset="0"/>
            </a:endParaRPr>
          </a:p>
        </p:txBody>
      </p:sp>
    </p:spTree>
    <p:extLst>
      <p:ext uri="{BB962C8B-B14F-4D97-AF65-F5344CB8AC3E}">
        <p14:creationId xmlns:p14="http://schemas.microsoft.com/office/powerpoint/2010/main" val="19830881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C83F27-D18F-5248-918A-322D68BEA0C2}"/>
              </a:ext>
            </a:extLst>
          </p:cNvPr>
          <p:cNvSpPr txBox="1"/>
          <p:nvPr/>
        </p:nvSpPr>
        <p:spPr>
          <a:xfrm>
            <a:off x="474221" y="447613"/>
            <a:ext cx="1691929" cy="276999"/>
          </a:xfrm>
          <a:prstGeom prst="rect">
            <a:avLst/>
          </a:prstGeom>
          <a:noFill/>
        </p:spPr>
        <p:txBody>
          <a:bodyPr wrap="square" rtlCol="0">
            <a:spAutoFit/>
          </a:bodyPr>
          <a:lstStyle/>
          <a:p>
            <a:r>
              <a:rPr lang="en-ID" sz="1200" dirty="0">
                <a:solidFill>
                  <a:srgbClr val="29203A"/>
                </a:solidFill>
                <a:latin typeface="Myriad Pro" panose="020B0503030403020204" pitchFamily="34" charset="0"/>
              </a:rPr>
              <a:t>Brand Guideline</a:t>
            </a:r>
          </a:p>
        </p:txBody>
      </p:sp>
      <p:cxnSp>
        <p:nvCxnSpPr>
          <p:cNvPr id="7" name="Straight Connector 6">
            <a:extLst>
              <a:ext uri="{FF2B5EF4-FFF2-40B4-BE49-F238E27FC236}">
                <a16:creationId xmlns:a16="http://schemas.microsoft.com/office/drawing/2014/main" id="{A371D66D-C64C-994D-82D0-BE9B42892B44}"/>
              </a:ext>
            </a:extLst>
          </p:cNvPr>
          <p:cNvCxnSpPr/>
          <p:nvPr/>
        </p:nvCxnSpPr>
        <p:spPr>
          <a:xfrm>
            <a:off x="1308215" y="912223"/>
            <a:ext cx="980662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B59DF14-EA0B-774C-A0D7-2994A33B7CCA}"/>
              </a:ext>
            </a:extLst>
          </p:cNvPr>
          <p:cNvSpPr txBox="1"/>
          <p:nvPr/>
        </p:nvSpPr>
        <p:spPr>
          <a:xfrm>
            <a:off x="474222" y="6157655"/>
            <a:ext cx="2295611" cy="261610"/>
          </a:xfrm>
          <a:prstGeom prst="rect">
            <a:avLst/>
          </a:prstGeom>
          <a:noFill/>
        </p:spPr>
        <p:txBody>
          <a:bodyPr wrap="square" rtlCol="0">
            <a:spAutoFit/>
          </a:bodyPr>
          <a:lstStyle/>
          <a:p>
            <a:r>
              <a:rPr lang="en-ID" sz="1100" dirty="0">
                <a:latin typeface="Myriad Pro" panose="020B0503030403020204" pitchFamily="34" charset="0"/>
              </a:rPr>
              <a:t>DigiNation Marketing Department </a:t>
            </a:r>
          </a:p>
        </p:txBody>
      </p:sp>
      <p:sp>
        <p:nvSpPr>
          <p:cNvPr id="2" name="TextBox 1">
            <a:extLst>
              <a:ext uri="{FF2B5EF4-FFF2-40B4-BE49-F238E27FC236}">
                <a16:creationId xmlns:a16="http://schemas.microsoft.com/office/drawing/2014/main" id="{C3DE5657-2280-024D-B547-A5F61456012B}"/>
              </a:ext>
            </a:extLst>
          </p:cNvPr>
          <p:cNvSpPr txBox="1"/>
          <p:nvPr/>
        </p:nvSpPr>
        <p:spPr>
          <a:xfrm>
            <a:off x="5588000" y="2961257"/>
            <a:ext cx="5018842" cy="2923877"/>
          </a:xfrm>
          <a:prstGeom prst="rect">
            <a:avLst/>
          </a:prstGeom>
          <a:noFill/>
        </p:spPr>
        <p:txBody>
          <a:bodyPr wrap="square" rtlCol="0">
            <a:spAutoFit/>
          </a:bodyPr>
          <a:lstStyle/>
          <a:p>
            <a:r>
              <a:rPr lang="en-US" sz="1600" dirty="0">
                <a:latin typeface="Myriad Pro" panose="020B0503030403020204" pitchFamily="34" charset="0"/>
              </a:rPr>
              <a:t>The main purpose of this slogan is to</a:t>
            </a:r>
          </a:p>
          <a:p>
            <a:r>
              <a:rPr lang="en-US" sz="1600" dirty="0">
                <a:latin typeface="Myriad Pro" panose="020B0503030403020204" pitchFamily="34" charset="0"/>
              </a:rPr>
              <a:t> attracts attention and helps differentiate a brand</a:t>
            </a:r>
          </a:p>
          <a:p>
            <a:r>
              <a:rPr lang="en-US" sz="1600" dirty="0">
                <a:latin typeface="Myriad Pro" panose="020B0503030403020204" pitchFamily="34" charset="0"/>
              </a:rPr>
              <a:t> and</a:t>
            </a:r>
          </a:p>
          <a:p>
            <a:r>
              <a:rPr lang="en-US" sz="1600" dirty="0">
                <a:latin typeface="Myriad Pro" panose="020B0503030403020204" pitchFamily="34" charset="0"/>
              </a:rPr>
              <a:t> give a compelling message to convince potential customers to give your product or service a try</a:t>
            </a:r>
          </a:p>
          <a:p>
            <a:endParaRPr lang="en-US" sz="1600" dirty="0">
              <a:latin typeface="Myriad Pro" panose="020B0503030403020204" pitchFamily="34" charset="0"/>
            </a:endParaRPr>
          </a:p>
          <a:p>
            <a:r>
              <a:rPr lang="en-US" sz="2000" b="1" dirty="0">
                <a:solidFill>
                  <a:schemeClr val="accent1"/>
                </a:solidFill>
                <a:latin typeface="Myriad Pro" panose="020B0503030403020204" pitchFamily="34" charset="0"/>
              </a:rPr>
              <a:t>Client (imagination )= </a:t>
            </a:r>
            <a:r>
              <a:rPr lang="en-US" sz="1600" dirty="0">
                <a:latin typeface="Myriad Pro" panose="020B0503030403020204" pitchFamily="34" charset="0"/>
              </a:rPr>
              <a:t>imagine a simple saving time and effort way to do his bussnies </a:t>
            </a:r>
          </a:p>
          <a:p>
            <a:endParaRPr lang="en-US" sz="1600" dirty="0">
              <a:latin typeface="Myriad Pro" panose="020B0503030403020204" pitchFamily="34" charset="0"/>
            </a:endParaRPr>
          </a:p>
          <a:p>
            <a:r>
              <a:rPr lang="en-US" sz="2000" b="1" dirty="0">
                <a:solidFill>
                  <a:schemeClr val="accent1"/>
                </a:solidFill>
                <a:latin typeface="Myriad Pro" panose="020B0503030403020204" pitchFamily="34" charset="0"/>
              </a:rPr>
              <a:t>We (digitally) =</a:t>
            </a:r>
            <a:r>
              <a:rPr lang="en-US" sz="1600" dirty="0">
                <a:latin typeface="Myriad Pro" panose="020B0503030403020204" pitchFamily="34" charset="0"/>
              </a:rPr>
              <a:t>do this and make it true  </a:t>
            </a:r>
          </a:p>
          <a:p>
            <a:r>
              <a:rPr lang="en-US" sz="1600" dirty="0">
                <a:latin typeface="Myriad Pro" panose="020B0503030403020204" pitchFamily="34" charset="0"/>
              </a:rPr>
              <a:t>.</a:t>
            </a:r>
            <a:endParaRPr lang="en-EG" sz="1600" dirty="0">
              <a:latin typeface="Myriad Pro" panose="020B0503030403020204" pitchFamily="34" charset="0"/>
            </a:endParaRPr>
          </a:p>
        </p:txBody>
      </p:sp>
      <p:sp>
        <p:nvSpPr>
          <p:cNvPr id="9" name="TextBox 8">
            <a:extLst>
              <a:ext uri="{FF2B5EF4-FFF2-40B4-BE49-F238E27FC236}">
                <a16:creationId xmlns:a16="http://schemas.microsoft.com/office/drawing/2014/main" id="{0EA2A200-F74F-964B-B12E-105A329953CF}"/>
              </a:ext>
            </a:extLst>
          </p:cNvPr>
          <p:cNvSpPr txBox="1"/>
          <p:nvPr/>
        </p:nvSpPr>
        <p:spPr>
          <a:xfrm>
            <a:off x="569650" y="1962310"/>
            <a:ext cx="2899294" cy="769441"/>
          </a:xfrm>
          <a:prstGeom prst="rect">
            <a:avLst/>
          </a:prstGeom>
          <a:noFill/>
        </p:spPr>
        <p:txBody>
          <a:bodyPr wrap="square" rtlCol="0">
            <a:spAutoFit/>
          </a:bodyPr>
          <a:lstStyle/>
          <a:p>
            <a:r>
              <a:rPr lang="en-ID" sz="4400" dirty="0">
                <a:latin typeface="Myriad Pro" panose="020B0503030403020204" pitchFamily="34" charset="0"/>
              </a:rPr>
              <a:t>Slogan</a:t>
            </a:r>
          </a:p>
        </p:txBody>
      </p:sp>
      <p:sp>
        <p:nvSpPr>
          <p:cNvPr id="10" name="TextBox 9">
            <a:extLst>
              <a:ext uri="{FF2B5EF4-FFF2-40B4-BE49-F238E27FC236}">
                <a16:creationId xmlns:a16="http://schemas.microsoft.com/office/drawing/2014/main" id="{EE988D8B-A314-FB4F-9DF5-38EAAE5A25D2}"/>
              </a:ext>
            </a:extLst>
          </p:cNvPr>
          <p:cNvSpPr txBox="1"/>
          <p:nvPr/>
        </p:nvSpPr>
        <p:spPr>
          <a:xfrm>
            <a:off x="5588000" y="1808421"/>
            <a:ext cx="5018842" cy="1077218"/>
          </a:xfrm>
          <a:prstGeom prst="rect">
            <a:avLst/>
          </a:prstGeom>
          <a:noFill/>
        </p:spPr>
        <p:txBody>
          <a:bodyPr wrap="square" rtlCol="0">
            <a:spAutoFit/>
          </a:bodyPr>
          <a:lstStyle/>
          <a:p>
            <a:r>
              <a:rPr lang="en-US" sz="3200" b="1" dirty="0">
                <a:solidFill>
                  <a:schemeClr val="accent1"/>
                </a:solidFill>
                <a:latin typeface="Myriad Pro" panose="020B0503030403020204" pitchFamily="34" charset="0"/>
              </a:rPr>
              <a:t>IMAGINATION CAN BE DIGETAL </a:t>
            </a:r>
          </a:p>
        </p:txBody>
      </p:sp>
    </p:spTree>
    <p:extLst>
      <p:ext uri="{BB962C8B-B14F-4D97-AF65-F5344CB8AC3E}">
        <p14:creationId xmlns:p14="http://schemas.microsoft.com/office/powerpoint/2010/main" val="114559977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76000">
              <a:schemeClr val="accent1"/>
            </a:gs>
          </a:gsLst>
          <a:lin ang="1200000" scaled="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C83F27-D18F-5248-918A-322D68BEA0C2}"/>
              </a:ext>
            </a:extLst>
          </p:cNvPr>
          <p:cNvSpPr txBox="1"/>
          <p:nvPr/>
        </p:nvSpPr>
        <p:spPr>
          <a:xfrm>
            <a:off x="474221" y="447613"/>
            <a:ext cx="1691929" cy="276999"/>
          </a:xfrm>
          <a:prstGeom prst="rect">
            <a:avLst/>
          </a:prstGeom>
          <a:noFill/>
        </p:spPr>
        <p:txBody>
          <a:bodyPr wrap="square" rtlCol="0">
            <a:spAutoFit/>
          </a:bodyPr>
          <a:lstStyle/>
          <a:p>
            <a:r>
              <a:rPr lang="en-ID" sz="1200" dirty="0">
                <a:solidFill>
                  <a:schemeClr val="bg1"/>
                </a:solidFill>
                <a:latin typeface="Myriad Pro" panose="020B0503030403020204" pitchFamily="34" charset="0"/>
              </a:rPr>
              <a:t>Brand Guideline</a:t>
            </a:r>
          </a:p>
        </p:txBody>
      </p:sp>
      <p:sp>
        <p:nvSpPr>
          <p:cNvPr id="4" name="TextBox 3">
            <a:extLst>
              <a:ext uri="{FF2B5EF4-FFF2-40B4-BE49-F238E27FC236}">
                <a16:creationId xmlns:a16="http://schemas.microsoft.com/office/drawing/2014/main" id="{E893AB7E-98A4-F740-AA76-29268090D62D}"/>
              </a:ext>
            </a:extLst>
          </p:cNvPr>
          <p:cNvSpPr txBox="1"/>
          <p:nvPr/>
        </p:nvSpPr>
        <p:spPr>
          <a:xfrm>
            <a:off x="5117976" y="1033175"/>
            <a:ext cx="6599802" cy="5386090"/>
          </a:xfrm>
          <a:prstGeom prst="rect">
            <a:avLst/>
          </a:prstGeom>
          <a:noFill/>
        </p:spPr>
        <p:txBody>
          <a:bodyPr wrap="square" rtlCol="0">
            <a:spAutoFit/>
          </a:bodyPr>
          <a:lstStyle/>
          <a:p>
            <a:pPr algn="r"/>
            <a:r>
              <a:rPr lang="en-ID" sz="34400" b="1" dirty="0">
                <a:solidFill>
                  <a:schemeClr val="accent3"/>
                </a:solidFill>
                <a:latin typeface="Myriad Pro" panose="020B0503030403020204" pitchFamily="34" charset="0"/>
              </a:rPr>
              <a:t>02</a:t>
            </a:r>
          </a:p>
        </p:txBody>
      </p:sp>
      <p:sp>
        <p:nvSpPr>
          <p:cNvPr id="6" name="TextBox 5">
            <a:extLst>
              <a:ext uri="{FF2B5EF4-FFF2-40B4-BE49-F238E27FC236}">
                <a16:creationId xmlns:a16="http://schemas.microsoft.com/office/drawing/2014/main" id="{D4C5B211-6539-6641-9F6E-82AD7076EDFC}"/>
              </a:ext>
            </a:extLst>
          </p:cNvPr>
          <p:cNvSpPr txBox="1"/>
          <p:nvPr/>
        </p:nvSpPr>
        <p:spPr>
          <a:xfrm>
            <a:off x="474221" y="2471885"/>
            <a:ext cx="8953864" cy="1862048"/>
          </a:xfrm>
          <a:prstGeom prst="rect">
            <a:avLst/>
          </a:prstGeom>
          <a:noFill/>
        </p:spPr>
        <p:txBody>
          <a:bodyPr wrap="square" rtlCol="0">
            <a:spAutoFit/>
          </a:bodyPr>
          <a:lstStyle/>
          <a:p>
            <a:r>
              <a:rPr lang="en-ID" sz="11500" dirty="0">
                <a:solidFill>
                  <a:schemeClr val="bg1"/>
                </a:solidFill>
                <a:latin typeface="Myriad Pro" panose="020B0503030403020204" pitchFamily="34" charset="0"/>
              </a:rPr>
              <a:t>Identity</a:t>
            </a:r>
          </a:p>
        </p:txBody>
      </p:sp>
      <p:cxnSp>
        <p:nvCxnSpPr>
          <p:cNvPr id="7" name="Straight Connector 6">
            <a:extLst>
              <a:ext uri="{FF2B5EF4-FFF2-40B4-BE49-F238E27FC236}">
                <a16:creationId xmlns:a16="http://schemas.microsoft.com/office/drawing/2014/main" id="{A371D66D-C64C-994D-82D0-BE9B42892B44}"/>
              </a:ext>
            </a:extLst>
          </p:cNvPr>
          <p:cNvCxnSpPr/>
          <p:nvPr/>
        </p:nvCxnSpPr>
        <p:spPr>
          <a:xfrm>
            <a:off x="1308215" y="912223"/>
            <a:ext cx="980662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B59DF14-EA0B-774C-A0D7-2994A33B7CCA}"/>
              </a:ext>
            </a:extLst>
          </p:cNvPr>
          <p:cNvSpPr txBox="1"/>
          <p:nvPr/>
        </p:nvSpPr>
        <p:spPr>
          <a:xfrm>
            <a:off x="474222" y="6157655"/>
            <a:ext cx="2295611" cy="261610"/>
          </a:xfrm>
          <a:prstGeom prst="rect">
            <a:avLst/>
          </a:prstGeom>
          <a:noFill/>
        </p:spPr>
        <p:txBody>
          <a:bodyPr wrap="square" rtlCol="0">
            <a:spAutoFit/>
          </a:bodyPr>
          <a:lstStyle/>
          <a:p>
            <a:r>
              <a:rPr lang="en-ID" sz="1100" dirty="0">
                <a:solidFill>
                  <a:schemeClr val="bg1"/>
                </a:solidFill>
                <a:latin typeface="Myriad Pro" panose="020B0503030403020204" pitchFamily="34" charset="0"/>
              </a:rPr>
              <a:t>DigiNation Marketing Department </a:t>
            </a:r>
          </a:p>
        </p:txBody>
      </p:sp>
    </p:spTree>
    <p:extLst>
      <p:ext uri="{BB962C8B-B14F-4D97-AF65-F5344CB8AC3E}">
        <p14:creationId xmlns:p14="http://schemas.microsoft.com/office/powerpoint/2010/main" val="39930835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C83F27-D18F-5248-918A-322D68BEA0C2}"/>
              </a:ext>
            </a:extLst>
          </p:cNvPr>
          <p:cNvSpPr txBox="1"/>
          <p:nvPr/>
        </p:nvSpPr>
        <p:spPr>
          <a:xfrm>
            <a:off x="474221" y="447613"/>
            <a:ext cx="1691929" cy="276999"/>
          </a:xfrm>
          <a:prstGeom prst="rect">
            <a:avLst/>
          </a:prstGeom>
          <a:noFill/>
        </p:spPr>
        <p:txBody>
          <a:bodyPr wrap="square" rtlCol="0">
            <a:spAutoFit/>
          </a:bodyPr>
          <a:lstStyle/>
          <a:p>
            <a:r>
              <a:rPr lang="en-ID" sz="1200" dirty="0">
                <a:solidFill>
                  <a:srgbClr val="29203A"/>
                </a:solidFill>
                <a:latin typeface="Myriad Pro" panose="020B0503030403020204" pitchFamily="34" charset="0"/>
              </a:rPr>
              <a:t>Brand Guideline</a:t>
            </a:r>
          </a:p>
        </p:txBody>
      </p:sp>
      <p:cxnSp>
        <p:nvCxnSpPr>
          <p:cNvPr id="7" name="Straight Connector 6">
            <a:extLst>
              <a:ext uri="{FF2B5EF4-FFF2-40B4-BE49-F238E27FC236}">
                <a16:creationId xmlns:a16="http://schemas.microsoft.com/office/drawing/2014/main" id="{A371D66D-C64C-994D-82D0-BE9B42892B44}"/>
              </a:ext>
            </a:extLst>
          </p:cNvPr>
          <p:cNvCxnSpPr/>
          <p:nvPr/>
        </p:nvCxnSpPr>
        <p:spPr>
          <a:xfrm>
            <a:off x="1308215" y="912223"/>
            <a:ext cx="9806627"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B59DF14-EA0B-774C-A0D7-2994A33B7CCA}"/>
              </a:ext>
            </a:extLst>
          </p:cNvPr>
          <p:cNvSpPr txBox="1"/>
          <p:nvPr/>
        </p:nvSpPr>
        <p:spPr>
          <a:xfrm>
            <a:off x="474222" y="6157655"/>
            <a:ext cx="2295611" cy="261610"/>
          </a:xfrm>
          <a:prstGeom prst="rect">
            <a:avLst/>
          </a:prstGeom>
          <a:noFill/>
        </p:spPr>
        <p:txBody>
          <a:bodyPr wrap="square" rtlCol="0">
            <a:spAutoFit/>
          </a:bodyPr>
          <a:lstStyle/>
          <a:p>
            <a:r>
              <a:rPr lang="en-ID" sz="1100" dirty="0">
                <a:latin typeface="Myriad Pro" panose="020B0503030403020204" pitchFamily="34" charset="0"/>
              </a:rPr>
              <a:t>DigiNation Marketing Department </a:t>
            </a:r>
          </a:p>
        </p:txBody>
      </p:sp>
      <p:sp>
        <p:nvSpPr>
          <p:cNvPr id="9" name="TextBox 8">
            <a:extLst>
              <a:ext uri="{FF2B5EF4-FFF2-40B4-BE49-F238E27FC236}">
                <a16:creationId xmlns:a16="http://schemas.microsoft.com/office/drawing/2014/main" id="{855EADB0-7017-124F-8A07-8956466A267C}"/>
              </a:ext>
            </a:extLst>
          </p:cNvPr>
          <p:cNvSpPr txBox="1"/>
          <p:nvPr/>
        </p:nvSpPr>
        <p:spPr>
          <a:xfrm>
            <a:off x="569650" y="1962310"/>
            <a:ext cx="2503750" cy="1446550"/>
          </a:xfrm>
          <a:prstGeom prst="rect">
            <a:avLst/>
          </a:prstGeom>
          <a:noFill/>
        </p:spPr>
        <p:txBody>
          <a:bodyPr wrap="square" rtlCol="0">
            <a:spAutoFit/>
          </a:bodyPr>
          <a:lstStyle/>
          <a:p>
            <a:r>
              <a:rPr lang="en-ID" sz="4400" dirty="0">
                <a:latin typeface="Myriad Pro" panose="020B0503030403020204" pitchFamily="34" charset="0"/>
              </a:rPr>
              <a:t>Logo</a:t>
            </a:r>
          </a:p>
          <a:p>
            <a:r>
              <a:rPr lang="en-ID" sz="4400" b="1" dirty="0">
                <a:latin typeface="Myriad Pro" panose="020B0503030403020204" pitchFamily="34" charset="0"/>
              </a:rPr>
              <a:t>Variation</a:t>
            </a:r>
          </a:p>
        </p:txBody>
      </p:sp>
      <p:pic>
        <p:nvPicPr>
          <p:cNvPr id="4" name="Picture 3">
            <a:extLst>
              <a:ext uri="{FF2B5EF4-FFF2-40B4-BE49-F238E27FC236}">
                <a16:creationId xmlns:a16="http://schemas.microsoft.com/office/drawing/2014/main" id="{74DE45EF-DCC9-8B43-95CA-93750C54FE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6328" y="1144498"/>
            <a:ext cx="7126022" cy="4569004"/>
          </a:xfrm>
          <a:prstGeom prst="rect">
            <a:avLst/>
          </a:prstGeom>
        </p:spPr>
      </p:pic>
    </p:spTree>
    <p:extLst>
      <p:ext uri="{BB962C8B-B14F-4D97-AF65-F5344CB8AC3E}">
        <p14:creationId xmlns:p14="http://schemas.microsoft.com/office/powerpoint/2010/main" val="36926287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alpha val="4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C83F27-D18F-5248-918A-322D68BEA0C2}"/>
              </a:ext>
            </a:extLst>
          </p:cNvPr>
          <p:cNvSpPr txBox="1"/>
          <p:nvPr/>
        </p:nvSpPr>
        <p:spPr>
          <a:xfrm>
            <a:off x="474221" y="447613"/>
            <a:ext cx="1691929" cy="276999"/>
          </a:xfrm>
          <a:prstGeom prst="rect">
            <a:avLst/>
          </a:prstGeom>
          <a:noFill/>
        </p:spPr>
        <p:txBody>
          <a:bodyPr wrap="square" rtlCol="0">
            <a:spAutoFit/>
          </a:bodyPr>
          <a:lstStyle/>
          <a:p>
            <a:r>
              <a:rPr lang="en-ID" sz="1200" dirty="0">
                <a:solidFill>
                  <a:srgbClr val="29203A"/>
                </a:solidFill>
                <a:latin typeface="Myriad Pro" panose="020B0503030403020204" pitchFamily="34" charset="0"/>
              </a:rPr>
              <a:t>Brand Guideline</a:t>
            </a:r>
          </a:p>
        </p:txBody>
      </p:sp>
      <p:sp>
        <p:nvSpPr>
          <p:cNvPr id="8" name="TextBox 7">
            <a:extLst>
              <a:ext uri="{FF2B5EF4-FFF2-40B4-BE49-F238E27FC236}">
                <a16:creationId xmlns:a16="http://schemas.microsoft.com/office/drawing/2014/main" id="{DB59DF14-EA0B-774C-A0D7-2994A33B7CCA}"/>
              </a:ext>
            </a:extLst>
          </p:cNvPr>
          <p:cNvSpPr txBox="1"/>
          <p:nvPr/>
        </p:nvSpPr>
        <p:spPr>
          <a:xfrm>
            <a:off x="474222" y="6157655"/>
            <a:ext cx="2295611" cy="261610"/>
          </a:xfrm>
          <a:prstGeom prst="rect">
            <a:avLst/>
          </a:prstGeom>
          <a:noFill/>
        </p:spPr>
        <p:txBody>
          <a:bodyPr wrap="square" rtlCol="0">
            <a:spAutoFit/>
          </a:bodyPr>
          <a:lstStyle/>
          <a:p>
            <a:r>
              <a:rPr lang="en-ID" sz="1100" dirty="0">
                <a:latin typeface="Myriad Pro" panose="020B0503030403020204" pitchFamily="34" charset="0"/>
              </a:rPr>
              <a:t>DigiNation Marketing Department </a:t>
            </a:r>
          </a:p>
        </p:txBody>
      </p:sp>
      <p:cxnSp>
        <p:nvCxnSpPr>
          <p:cNvPr id="10" name="Straight Connector 9">
            <a:extLst>
              <a:ext uri="{FF2B5EF4-FFF2-40B4-BE49-F238E27FC236}">
                <a16:creationId xmlns:a16="http://schemas.microsoft.com/office/drawing/2014/main" id="{A6B30A80-525D-0B4D-9D56-D6FE4A4AD31B}"/>
              </a:ext>
            </a:extLst>
          </p:cNvPr>
          <p:cNvCxnSpPr>
            <a:cxnSpLocks/>
          </p:cNvCxnSpPr>
          <p:nvPr/>
        </p:nvCxnSpPr>
        <p:spPr>
          <a:xfrm>
            <a:off x="569650" y="6081207"/>
            <a:ext cx="220018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2639207-8E29-AA41-81ED-6E57C1C8A660}"/>
              </a:ext>
            </a:extLst>
          </p:cNvPr>
          <p:cNvSpPr txBox="1"/>
          <p:nvPr/>
        </p:nvSpPr>
        <p:spPr>
          <a:xfrm>
            <a:off x="4700726" y="1410141"/>
            <a:ext cx="3759693" cy="3154710"/>
          </a:xfrm>
          <a:prstGeom prst="rect">
            <a:avLst/>
          </a:prstGeom>
          <a:noFill/>
        </p:spPr>
        <p:txBody>
          <a:bodyPr wrap="square" rtlCol="0">
            <a:spAutoFit/>
          </a:bodyPr>
          <a:lstStyle/>
          <a:p>
            <a:r>
              <a:rPr lang="en-ID" sz="19900" dirty="0">
                <a:solidFill>
                  <a:schemeClr val="bg1"/>
                </a:solidFill>
                <a:latin typeface="Myriad Pro" panose="020B0503030403020204" pitchFamily="34" charset="0"/>
              </a:rPr>
              <a:t>Ag</a:t>
            </a:r>
          </a:p>
        </p:txBody>
      </p:sp>
      <p:sp>
        <p:nvSpPr>
          <p:cNvPr id="16" name="TextBox 15">
            <a:extLst>
              <a:ext uri="{FF2B5EF4-FFF2-40B4-BE49-F238E27FC236}">
                <a16:creationId xmlns:a16="http://schemas.microsoft.com/office/drawing/2014/main" id="{57B05FC9-AF89-2C4A-81EA-E04431216BF7}"/>
              </a:ext>
            </a:extLst>
          </p:cNvPr>
          <p:cNvSpPr txBox="1"/>
          <p:nvPr/>
        </p:nvSpPr>
        <p:spPr>
          <a:xfrm>
            <a:off x="4841288" y="498972"/>
            <a:ext cx="1606859" cy="369332"/>
          </a:xfrm>
          <a:prstGeom prst="rect">
            <a:avLst/>
          </a:prstGeom>
          <a:noFill/>
        </p:spPr>
        <p:txBody>
          <a:bodyPr wrap="square" rtlCol="0">
            <a:spAutoFit/>
          </a:bodyPr>
          <a:lstStyle/>
          <a:p>
            <a:r>
              <a:rPr lang="en-ID" b="1" dirty="0">
                <a:latin typeface="Myriad Pro" panose="020B0503030403020204" pitchFamily="34" charset="0"/>
              </a:rPr>
              <a:t>Myriad Pro</a:t>
            </a:r>
          </a:p>
        </p:txBody>
      </p:sp>
      <p:sp>
        <p:nvSpPr>
          <p:cNvPr id="18" name="TextBox 17">
            <a:extLst>
              <a:ext uri="{FF2B5EF4-FFF2-40B4-BE49-F238E27FC236}">
                <a16:creationId xmlns:a16="http://schemas.microsoft.com/office/drawing/2014/main" id="{E2195E6A-4846-1740-9977-7658CC42C230}"/>
              </a:ext>
            </a:extLst>
          </p:cNvPr>
          <p:cNvSpPr txBox="1"/>
          <p:nvPr/>
        </p:nvSpPr>
        <p:spPr>
          <a:xfrm>
            <a:off x="4831459" y="5101890"/>
            <a:ext cx="5262452" cy="1034899"/>
          </a:xfrm>
          <a:prstGeom prst="rect">
            <a:avLst/>
          </a:prstGeom>
          <a:noFill/>
        </p:spPr>
        <p:txBody>
          <a:bodyPr wrap="square" rtlCol="0">
            <a:spAutoFit/>
          </a:bodyPr>
          <a:lstStyle/>
          <a:p>
            <a:pPr algn="justLow">
              <a:lnSpc>
                <a:spcPct val="150000"/>
              </a:lnSpc>
            </a:pPr>
            <a:r>
              <a:rPr lang="en-ID" sz="1400" b="1" spc="600" dirty="0">
                <a:solidFill>
                  <a:schemeClr val="tx1">
                    <a:lumMod val="75000"/>
                    <a:lumOff val="25000"/>
                  </a:schemeClr>
                </a:solidFill>
                <a:latin typeface="Myriad Pro" panose="020B0503030403020204" pitchFamily="34" charset="0"/>
                <a:ea typeface="Inter Black" panose="020B0502030000000004" pitchFamily="34" charset="0"/>
              </a:rPr>
              <a:t>ABCDEFGHIJKLMNO</a:t>
            </a:r>
            <a:r>
              <a:rPr lang="en-ID" sz="1400" b="1" spc="600" dirty="0">
                <a:solidFill>
                  <a:schemeClr val="tx1">
                    <a:lumMod val="75000"/>
                    <a:lumOff val="25000"/>
                  </a:schemeClr>
                </a:solidFill>
                <a:latin typeface="Myriad Pro" panose="020B0503030403020204" pitchFamily="34" charset="0"/>
                <a:ea typeface="Inter" panose="020B0502030000000004" pitchFamily="34" charset="0"/>
              </a:rPr>
              <a:t>PQRSTUVWXYZ</a:t>
            </a:r>
            <a:endParaRPr lang="ar-SA" sz="1400" b="1" spc="600" dirty="0">
              <a:solidFill>
                <a:schemeClr val="tx1">
                  <a:lumMod val="75000"/>
                  <a:lumOff val="25000"/>
                </a:schemeClr>
              </a:solidFill>
              <a:latin typeface="Myriad Pro" panose="020B0503030403020204" pitchFamily="34" charset="0"/>
              <a:ea typeface="Inter" panose="020B0502030000000004" pitchFamily="34" charset="0"/>
            </a:endParaRPr>
          </a:p>
          <a:p>
            <a:pPr algn="justLow">
              <a:lnSpc>
                <a:spcPct val="150000"/>
              </a:lnSpc>
            </a:pPr>
            <a:r>
              <a:rPr lang="en-ID" sz="1400" b="1" spc="600" dirty="0">
                <a:solidFill>
                  <a:schemeClr val="tx1">
                    <a:lumMod val="75000"/>
                    <a:lumOff val="25000"/>
                  </a:schemeClr>
                </a:solidFill>
                <a:latin typeface="Myriad Pro Light" panose="020B0503030403020204" pitchFamily="34" charset="0"/>
                <a:ea typeface="Inter" panose="020B0502030000000004" pitchFamily="34" charset="0"/>
              </a:rPr>
              <a:t>abcd</a:t>
            </a:r>
            <a:r>
              <a:rPr lang="en-ID" sz="1400" b="1" spc="600" dirty="0">
                <a:solidFill>
                  <a:schemeClr val="tx1">
                    <a:lumMod val="75000"/>
                    <a:lumOff val="25000"/>
                  </a:schemeClr>
                </a:solidFill>
                <a:latin typeface="Myriad Pro Light" panose="020B0503030403020204" pitchFamily="34" charset="0"/>
                <a:ea typeface="Inter Medium" panose="020B0502030000000004" pitchFamily="34" charset="0"/>
              </a:rPr>
              <a:t>efghijklmnopqrstuv</a:t>
            </a:r>
            <a:r>
              <a:rPr lang="en-ID" sz="1400" b="1" spc="600" dirty="0">
                <a:solidFill>
                  <a:schemeClr val="tx1">
                    <a:lumMod val="75000"/>
                    <a:lumOff val="25000"/>
                  </a:schemeClr>
                </a:solidFill>
                <a:latin typeface="Myriad Pro Light" panose="020B0503030403020204" pitchFamily="34" charset="0"/>
                <a:ea typeface="Inter" panose="020B0502030000000004" pitchFamily="34" charset="0"/>
              </a:rPr>
              <a:t>wxyz</a:t>
            </a:r>
          </a:p>
          <a:p>
            <a:pPr algn="justLow">
              <a:lnSpc>
                <a:spcPct val="150000"/>
              </a:lnSpc>
            </a:pPr>
            <a:r>
              <a:rPr lang="en-ID" sz="1400" b="1" spc="600" dirty="0">
                <a:solidFill>
                  <a:schemeClr val="tx1">
                    <a:lumMod val="75000"/>
                    <a:lumOff val="25000"/>
                  </a:schemeClr>
                </a:solidFill>
                <a:latin typeface="Myriad Pro Light" panose="020B0503030403020204" pitchFamily="34" charset="0"/>
                <a:ea typeface="Inter" panose="020B0502030000000004" pitchFamily="34" charset="0"/>
              </a:rPr>
              <a:t>0123456789</a:t>
            </a:r>
            <a:endParaRPr lang="en-ID" sz="2400" b="1" spc="600" dirty="0">
              <a:solidFill>
                <a:schemeClr val="tx1">
                  <a:lumMod val="75000"/>
                  <a:lumOff val="25000"/>
                </a:schemeClr>
              </a:solidFill>
              <a:latin typeface="Myriad Pro Light" panose="020B0503030403020204" pitchFamily="34" charset="0"/>
              <a:ea typeface="Inter" panose="020B0502030000000004" pitchFamily="34" charset="0"/>
            </a:endParaRPr>
          </a:p>
        </p:txBody>
      </p:sp>
      <p:cxnSp>
        <p:nvCxnSpPr>
          <p:cNvPr id="19" name="Straight Connector 18">
            <a:extLst>
              <a:ext uri="{FF2B5EF4-FFF2-40B4-BE49-F238E27FC236}">
                <a16:creationId xmlns:a16="http://schemas.microsoft.com/office/drawing/2014/main" id="{8E0AA89B-F895-4D46-A61A-C646669D660E}"/>
              </a:ext>
            </a:extLst>
          </p:cNvPr>
          <p:cNvCxnSpPr>
            <a:cxnSpLocks/>
          </p:cNvCxnSpPr>
          <p:nvPr/>
        </p:nvCxnSpPr>
        <p:spPr>
          <a:xfrm>
            <a:off x="4936512" y="942511"/>
            <a:ext cx="65689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9CD42A2-8C96-C448-80FB-64051539BCAF}"/>
              </a:ext>
            </a:extLst>
          </p:cNvPr>
          <p:cNvCxnSpPr>
            <a:cxnSpLocks/>
          </p:cNvCxnSpPr>
          <p:nvPr/>
        </p:nvCxnSpPr>
        <p:spPr>
          <a:xfrm>
            <a:off x="4831459" y="4895454"/>
            <a:ext cx="65689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8EAA83B-DD5C-BE42-8899-14CF5DBDC31F}"/>
              </a:ext>
            </a:extLst>
          </p:cNvPr>
          <p:cNvSpPr txBox="1"/>
          <p:nvPr/>
        </p:nvSpPr>
        <p:spPr>
          <a:xfrm>
            <a:off x="569650" y="1962310"/>
            <a:ext cx="2503750" cy="1446550"/>
          </a:xfrm>
          <a:prstGeom prst="rect">
            <a:avLst/>
          </a:prstGeom>
          <a:noFill/>
        </p:spPr>
        <p:txBody>
          <a:bodyPr wrap="square" rtlCol="0">
            <a:spAutoFit/>
          </a:bodyPr>
          <a:lstStyle/>
          <a:p>
            <a:r>
              <a:rPr lang="en-ID" sz="4400" dirty="0">
                <a:latin typeface="Myriad Pro" panose="020B0503030403020204" pitchFamily="34" charset="0"/>
              </a:rPr>
              <a:t>English</a:t>
            </a:r>
          </a:p>
          <a:p>
            <a:r>
              <a:rPr lang="en-ID" sz="4400" b="1" dirty="0">
                <a:latin typeface="Myriad Pro" panose="020B0503030403020204" pitchFamily="34" charset="0"/>
              </a:rPr>
              <a:t>Font</a:t>
            </a:r>
          </a:p>
        </p:txBody>
      </p:sp>
      <p:sp>
        <p:nvSpPr>
          <p:cNvPr id="22" name="TextBox 21">
            <a:extLst>
              <a:ext uri="{FF2B5EF4-FFF2-40B4-BE49-F238E27FC236}">
                <a16:creationId xmlns:a16="http://schemas.microsoft.com/office/drawing/2014/main" id="{60203696-D81C-C444-B2F9-6E8E52C935E8}"/>
              </a:ext>
            </a:extLst>
          </p:cNvPr>
          <p:cNvSpPr txBox="1"/>
          <p:nvPr/>
        </p:nvSpPr>
        <p:spPr>
          <a:xfrm>
            <a:off x="8516221" y="1962310"/>
            <a:ext cx="2503750" cy="2123658"/>
          </a:xfrm>
          <a:prstGeom prst="rect">
            <a:avLst/>
          </a:prstGeom>
          <a:noFill/>
        </p:spPr>
        <p:txBody>
          <a:bodyPr wrap="square" rtlCol="0">
            <a:spAutoFit/>
          </a:bodyPr>
          <a:lstStyle/>
          <a:p>
            <a:pPr marL="0" algn="r" defTabSz="914400" rtl="0" eaLnBrk="1" latinLnBrk="0" hangingPunct="1"/>
            <a:r>
              <a:rPr lang="en-US" sz="4400" dirty="0">
                <a:latin typeface="Myriad Pro" panose="020B0503030403020204" pitchFamily="34" charset="0"/>
                <a:cs typeface="AlGhadTV" pitchFamily="2" charset="-78"/>
              </a:rPr>
              <a:t>Regular</a:t>
            </a:r>
          </a:p>
          <a:p>
            <a:pPr marL="0" algn="r" defTabSz="914400" rtl="0" eaLnBrk="1" latinLnBrk="0" hangingPunct="1"/>
            <a:r>
              <a:rPr lang="en-US" sz="4400" b="1" dirty="0">
                <a:latin typeface="Myriad Pro Light" panose="020B0503030403020204" pitchFamily="34" charset="0"/>
                <a:cs typeface="AlGhadTV" pitchFamily="2" charset="-78"/>
              </a:rPr>
              <a:t>Semibold</a:t>
            </a:r>
          </a:p>
          <a:p>
            <a:pPr marL="0" algn="r" defTabSz="914400" rtl="0" eaLnBrk="1" latinLnBrk="0" hangingPunct="1"/>
            <a:r>
              <a:rPr lang="en-US" sz="4400" b="1" dirty="0">
                <a:latin typeface="Myriad Pro" panose="020B0503030403020204" pitchFamily="34" charset="0"/>
                <a:cs typeface="AlGhadTV" pitchFamily="2" charset="-78"/>
              </a:rPr>
              <a:t>Bold</a:t>
            </a:r>
            <a:endParaRPr lang="en-ID" sz="4400" b="1" dirty="0">
              <a:latin typeface="Myriad Pro" panose="020B0503030403020204" pitchFamily="34" charset="0"/>
              <a:cs typeface="AlGhadTV" pitchFamily="2" charset="-78"/>
            </a:endParaRPr>
          </a:p>
        </p:txBody>
      </p:sp>
    </p:spTree>
    <p:extLst>
      <p:ext uri="{BB962C8B-B14F-4D97-AF65-F5344CB8AC3E}">
        <p14:creationId xmlns:p14="http://schemas.microsoft.com/office/powerpoint/2010/main" val="41075865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alpha val="4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C83F27-D18F-5248-918A-322D68BEA0C2}"/>
              </a:ext>
            </a:extLst>
          </p:cNvPr>
          <p:cNvSpPr txBox="1"/>
          <p:nvPr/>
        </p:nvSpPr>
        <p:spPr>
          <a:xfrm>
            <a:off x="474221" y="447613"/>
            <a:ext cx="1691929" cy="276999"/>
          </a:xfrm>
          <a:prstGeom prst="rect">
            <a:avLst/>
          </a:prstGeom>
          <a:noFill/>
        </p:spPr>
        <p:txBody>
          <a:bodyPr wrap="square" rtlCol="0">
            <a:spAutoFit/>
          </a:bodyPr>
          <a:lstStyle/>
          <a:p>
            <a:r>
              <a:rPr lang="en-ID" sz="1200" dirty="0">
                <a:solidFill>
                  <a:srgbClr val="29203A"/>
                </a:solidFill>
                <a:latin typeface="Myriad Pro" panose="020B0503030403020204" pitchFamily="34" charset="0"/>
              </a:rPr>
              <a:t>Brand Guideline</a:t>
            </a:r>
          </a:p>
        </p:txBody>
      </p:sp>
      <p:sp>
        <p:nvSpPr>
          <p:cNvPr id="8" name="TextBox 7">
            <a:extLst>
              <a:ext uri="{FF2B5EF4-FFF2-40B4-BE49-F238E27FC236}">
                <a16:creationId xmlns:a16="http://schemas.microsoft.com/office/drawing/2014/main" id="{DB59DF14-EA0B-774C-A0D7-2994A33B7CCA}"/>
              </a:ext>
            </a:extLst>
          </p:cNvPr>
          <p:cNvSpPr txBox="1"/>
          <p:nvPr/>
        </p:nvSpPr>
        <p:spPr>
          <a:xfrm>
            <a:off x="474222" y="6157655"/>
            <a:ext cx="2295611" cy="261610"/>
          </a:xfrm>
          <a:prstGeom prst="rect">
            <a:avLst/>
          </a:prstGeom>
          <a:noFill/>
        </p:spPr>
        <p:txBody>
          <a:bodyPr wrap="square" rtlCol="0">
            <a:spAutoFit/>
          </a:bodyPr>
          <a:lstStyle/>
          <a:p>
            <a:r>
              <a:rPr lang="en-ID" sz="1100" dirty="0">
                <a:latin typeface="Myriad Pro" panose="020B0503030403020204" pitchFamily="34" charset="0"/>
              </a:rPr>
              <a:t>DigiNation Marketing Department </a:t>
            </a:r>
          </a:p>
        </p:txBody>
      </p:sp>
      <p:cxnSp>
        <p:nvCxnSpPr>
          <p:cNvPr id="10" name="Straight Connector 9">
            <a:extLst>
              <a:ext uri="{FF2B5EF4-FFF2-40B4-BE49-F238E27FC236}">
                <a16:creationId xmlns:a16="http://schemas.microsoft.com/office/drawing/2014/main" id="{A6B30A80-525D-0B4D-9D56-D6FE4A4AD31B}"/>
              </a:ext>
            </a:extLst>
          </p:cNvPr>
          <p:cNvCxnSpPr>
            <a:cxnSpLocks/>
          </p:cNvCxnSpPr>
          <p:nvPr/>
        </p:nvCxnSpPr>
        <p:spPr>
          <a:xfrm>
            <a:off x="569650" y="6081207"/>
            <a:ext cx="220018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2639207-8E29-AA41-81ED-6E57C1C8A660}"/>
              </a:ext>
            </a:extLst>
          </p:cNvPr>
          <p:cNvSpPr txBox="1"/>
          <p:nvPr/>
        </p:nvSpPr>
        <p:spPr>
          <a:xfrm>
            <a:off x="4700726" y="1349681"/>
            <a:ext cx="3759693" cy="3470181"/>
          </a:xfrm>
          <a:prstGeom prst="rect">
            <a:avLst/>
          </a:prstGeom>
          <a:noFill/>
        </p:spPr>
        <p:txBody>
          <a:bodyPr wrap="square" rtlCol="0" anchor="b">
            <a:spAutoFit/>
          </a:bodyPr>
          <a:lstStyle/>
          <a:p>
            <a:r>
              <a:rPr lang="ar-SA" sz="19900" b="1" dirty="0">
                <a:solidFill>
                  <a:schemeClr val="bg1"/>
                </a:solidFill>
                <a:latin typeface="AlGhadTV" pitchFamily="2" charset="-78"/>
                <a:cs typeface="AlGhadTV" pitchFamily="2" charset="-78"/>
              </a:rPr>
              <a:t>أج</a:t>
            </a:r>
            <a:endParaRPr lang="en-ID" sz="19900" b="1" dirty="0">
              <a:solidFill>
                <a:schemeClr val="bg1"/>
              </a:solidFill>
              <a:latin typeface="AlGhadTV" pitchFamily="2" charset="-78"/>
              <a:cs typeface="AlGhadTV" pitchFamily="2" charset="-78"/>
            </a:endParaRPr>
          </a:p>
        </p:txBody>
      </p:sp>
      <p:sp>
        <p:nvSpPr>
          <p:cNvPr id="16" name="TextBox 15">
            <a:extLst>
              <a:ext uri="{FF2B5EF4-FFF2-40B4-BE49-F238E27FC236}">
                <a16:creationId xmlns:a16="http://schemas.microsoft.com/office/drawing/2014/main" id="{57B05FC9-AF89-2C4A-81EA-E04431216BF7}"/>
              </a:ext>
            </a:extLst>
          </p:cNvPr>
          <p:cNvSpPr txBox="1"/>
          <p:nvPr/>
        </p:nvSpPr>
        <p:spPr>
          <a:xfrm>
            <a:off x="4841288" y="498972"/>
            <a:ext cx="1606859" cy="369332"/>
          </a:xfrm>
          <a:prstGeom prst="rect">
            <a:avLst/>
          </a:prstGeom>
          <a:noFill/>
        </p:spPr>
        <p:txBody>
          <a:bodyPr wrap="square" rtlCol="0">
            <a:spAutoFit/>
          </a:bodyPr>
          <a:lstStyle/>
          <a:p>
            <a:r>
              <a:rPr lang="en-ID" b="1" dirty="0">
                <a:latin typeface="Myriad Pro" panose="020B0503030403020204" pitchFamily="34" charset="0"/>
              </a:rPr>
              <a:t>AlGhadTV</a:t>
            </a:r>
          </a:p>
        </p:txBody>
      </p:sp>
      <p:sp>
        <p:nvSpPr>
          <p:cNvPr id="18" name="TextBox 17">
            <a:extLst>
              <a:ext uri="{FF2B5EF4-FFF2-40B4-BE49-F238E27FC236}">
                <a16:creationId xmlns:a16="http://schemas.microsoft.com/office/drawing/2014/main" id="{E2195E6A-4846-1740-9977-7658CC42C230}"/>
              </a:ext>
            </a:extLst>
          </p:cNvPr>
          <p:cNvSpPr txBox="1"/>
          <p:nvPr/>
        </p:nvSpPr>
        <p:spPr>
          <a:xfrm>
            <a:off x="4831459" y="5101890"/>
            <a:ext cx="5262452" cy="1169551"/>
          </a:xfrm>
          <a:prstGeom prst="rect">
            <a:avLst/>
          </a:prstGeom>
          <a:noFill/>
        </p:spPr>
        <p:txBody>
          <a:bodyPr wrap="square" rtlCol="0">
            <a:spAutoFit/>
          </a:bodyPr>
          <a:lstStyle/>
          <a:p>
            <a:pPr algn="r">
              <a:lnSpc>
                <a:spcPct val="150000"/>
              </a:lnSpc>
            </a:pPr>
            <a:r>
              <a:rPr lang="ar-EG" sz="1600" b="1" dirty="0">
                <a:latin typeface="AlGhadTV" pitchFamily="2" charset="-78"/>
                <a:cs typeface="AlGhadTV" pitchFamily="2" charset="-78"/>
              </a:rPr>
              <a:t>أ – ب – ت – ث – ج – ح – خ – د – ذ – ر – ز – س – ش – ص – ض – ط – ظ – ع – غ – ف – ق – ك – ل – م – ن – هـ – و – ي</a:t>
            </a:r>
          </a:p>
          <a:p>
            <a:pPr algn="r">
              <a:lnSpc>
                <a:spcPct val="150000"/>
              </a:lnSpc>
            </a:pPr>
            <a:r>
              <a:rPr lang="ar-EG" sz="1600" spc="600" dirty="0">
                <a:latin typeface="AlGhadTV" pitchFamily="2" charset="-78"/>
                <a:ea typeface="Inter" panose="020B0502030000000004" pitchFamily="34" charset="0"/>
                <a:cs typeface="AlGhadTV" pitchFamily="2" charset="-78"/>
              </a:rPr>
              <a:t>٠ ١ ٢ ٣ ٤ ٥ ٦ ٧ ٨ ٩ </a:t>
            </a:r>
            <a:endParaRPr lang="en-ID" sz="1600" spc="600" dirty="0">
              <a:latin typeface="AlGhadTV" pitchFamily="2" charset="-78"/>
              <a:ea typeface="Inter" panose="020B0502030000000004" pitchFamily="34" charset="0"/>
              <a:cs typeface="AlGhadTV" pitchFamily="2" charset="-78"/>
            </a:endParaRPr>
          </a:p>
        </p:txBody>
      </p:sp>
      <p:cxnSp>
        <p:nvCxnSpPr>
          <p:cNvPr id="19" name="Straight Connector 18">
            <a:extLst>
              <a:ext uri="{FF2B5EF4-FFF2-40B4-BE49-F238E27FC236}">
                <a16:creationId xmlns:a16="http://schemas.microsoft.com/office/drawing/2014/main" id="{8E0AA89B-F895-4D46-A61A-C646669D660E}"/>
              </a:ext>
            </a:extLst>
          </p:cNvPr>
          <p:cNvCxnSpPr>
            <a:cxnSpLocks/>
          </p:cNvCxnSpPr>
          <p:nvPr/>
        </p:nvCxnSpPr>
        <p:spPr>
          <a:xfrm>
            <a:off x="4936512" y="942511"/>
            <a:ext cx="65689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9CD42A2-8C96-C448-80FB-64051539BCAF}"/>
              </a:ext>
            </a:extLst>
          </p:cNvPr>
          <p:cNvCxnSpPr>
            <a:cxnSpLocks/>
          </p:cNvCxnSpPr>
          <p:nvPr/>
        </p:nvCxnSpPr>
        <p:spPr>
          <a:xfrm>
            <a:off x="4831459" y="4895454"/>
            <a:ext cx="65689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8EAA83B-DD5C-BE42-8899-14CF5DBDC31F}"/>
              </a:ext>
            </a:extLst>
          </p:cNvPr>
          <p:cNvSpPr txBox="1"/>
          <p:nvPr/>
        </p:nvSpPr>
        <p:spPr>
          <a:xfrm>
            <a:off x="569650" y="1962310"/>
            <a:ext cx="2503750" cy="1446550"/>
          </a:xfrm>
          <a:prstGeom prst="rect">
            <a:avLst/>
          </a:prstGeom>
          <a:noFill/>
        </p:spPr>
        <p:txBody>
          <a:bodyPr wrap="square" rtlCol="0">
            <a:spAutoFit/>
          </a:bodyPr>
          <a:lstStyle/>
          <a:p>
            <a:r>
              <a:rPr lang="en-ID" sz="4400" dirty="0">
                <a:latin typeface="Myriad Pro" panose="020B0503030403020204" pitchFamily="34" charset="0"/>
              </a:rPr>
              <a:t>Arabic</a:t>
            </a:r>
          </a:p>
          <a:p>
            <a:r>
              <a:rPr lang="en-ID" sz="4400" b="1" dirty="0">
                <a:latin typeface="Myriad Pro" panose="020B0503030403020204" pitchFamily="34" charset="0"/>
              </a:rPr>
              <a:t>Font</a:t>
            </a:r>
          </a:p>
        </p:txBody>
      </p:sp>
      <p:sp>
        <p:nvSpPr>
          <p:cNvPr id="12" name="TextBox 11">
            <a:extLst>
              <a:ext uri="{FF2B5EF4-FFF2-40B4-BE49-F238E27FC236}">
                <a16:creationId xmlns:a16="http://schemas.microsoft.com/office/drawing/2014/main" id="{7300C5DA-E548-784C-8EAA-69BE74A9D311}"/>
              </a:ext>
            </a:extLst>
          </p:cNvPr>
          <p:cNvSpPr txBox="1"/>
          <p:nvPr/>
        </p:nvSpPr>
        <p:spPr>
          <a:xfrm>
            <a:off x="8516221" y="1962310"/>
            <a:ext cx="2503750" cy="1446550"/>
          </a:xfrm>
          <a:prstGeom prst="rect">
            <a:avLst/>
          </a:prstGeom>
          <a:noFill/>
        </p:spPr>
        <p:txBody>
          <a:bodyPr wrap="square" rtlCol="0">
            <a:spAutoFit/>
          </a:bodyPr>
          <a:lstStyle/>
          <a:p>
            <a:pPr marL="0" algn="r" defTabSz="914400" rtl="0" eaLnBrk="1" latinLnBrk="0" hangingPunct="1"/>
            <a:r>
              <a:rPr lang="ar-SA" sz="4400" dirty="0">
                <a:latin typeface="AlGhadTV" pitchFamily="2" charset="-78"/>
                <a:cs typeface="AlGhadTV" pitchFamily="2" charset="-78"/>
              </a:rPr>
              <a:t>رفيع</a:t>
            </a:r>
          </a:p>
          <a:p>
            <a:pPr marL="0" algn="r" defTabSz="914400" rtl="0" eaLnBrk="1" latinLnBrk="0" hangingPunct="1"/>
            <a:r>
              <a:rPr lang="ar-SA" sz="4400" b="1" dirty="0">
                <a:latin typeface="AlGhadTV" pitchFamily="2" charset="-78"/>
                <a:cs typeface="AlGhadTV" pitchFamily="2" charset="-78"/>
              </a:rPr>
              <a:t>سميك</a:t>
            </a:r>
            <a:endParaRPr lang="en-ID" sz="4400" b="1" dirty="0">
              <a:latin typeface="AlGhadTV" pitchFamily="2" charset="-78"/>
              <a:cs typeface="AlGhadTV" pitchFamily="2" charset="-78"/>
            </a:endParaRPr>
          </a:p>
        </p:txBody>
      </p:sp>
    </p:spTree>
    <p:extLst>
      <p:ext uri="{BB962C8B-B14F-4D97-AF65-F5344CB8AC3E}">
        <p14:creationId xmlns:p14="http://schemas.microsoft.com/office/powerpoint/2010/main" val="218973235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C83F27-D18F-5248-918A-322D68BEA0C2}"/>
              </a:ext>
            </a:extLst>
          </p:cNvPr>
          <p:cNvSpPr txBox="1"/>
          <p:nvPr/>
        </p:nvSpPr>
        <p:spPr>
          <a:xfrm>
            <a:off x="474221" y="447613"/>
            <a:ext cx="1691929" cy="276999"/>
          </a:xfrm>
          <a:prstGeom prst="rect">
            <a:avLst/>
          </a:prstGeom>
          <a:noFill/>
        </p:spPr>
        <p:txBody>
          <a:bodyPr wrap="square" rtlCol="0">
            <a:spAutoFit/>
          </a:bodyPr>
          <a:lstStyle/>
          <a:p>
            <a:r>
              <a:rPr lang="en-ID" sz="1200" dirty="0">
                <a:solidFill>
                  <a:srgbClr val="29203A"/>
                </a:solidFill>
                <a:latin typeface="Myriad Pro" panose="020B0503030403020204" pitchFamily="34" charset="0"/>
              </a:rPr>
              <a:t>Brand Guideline</a:t>
            </a:r>
          </a:p>
        </p:txBody>
      </p:sp>
      <p:sp>
        <p:nvSpPr>
          <p:cNvPr id="8" name="TextBox 7">
            <a:extLst>
              <a:ext uri="{FF2B5EF4-FFF2-40B4-BE49-F238E27FC236}">
                <a16:creationId xmlns:a16="http://schemas.microsoft.com/office/drawing/2014/main" id="{DB59DF14-EA0B-774C-A0D7-2994A33B7CCA}"/>
              </a:ext>
            </a:extLst>
          </p:cNvPr>
          <p:cNvSpPr txBox="1"/>
          <p:nvPr/>
        </p:nvSpPr>
        <p:spPr>
          <a:xfrm>
            <a:off x="474222" y="6157655"/>
            <a:ext cx="2295611" cy="261610"/>
          </a:xfrm>
          <a:prstGeom prst="rect">
            <a:avLst/>
          </a:prstGeom>
          <a:noFill/>
        </p:spPr>
        <p:txBody>
          <a:bodyPr wrap="square" rtlCol="0">
            <a:spAutoFit/>
          </a:bodyPr>
          <a:lstStyle/>
          <a:p>
            <a:r>
              <a:rPr lang="en-ID" sz="1100" dirty="0">
                <a:latin typeface="Myriad Pro" panose="020B0503030403020204" pitchFamily="34" charset="0"/>
              </a:rPr>
              <a:t>DigiNation Marketing Department </a:t>
            </a:r>
          </a:p>
        </p:txBody>
      </p:sp>
      <p:sp>
        <p:nvSpPr>
          <p:cNvPr id="9" name="TextBox 8">
            <a:extLst>
              <a:ext uri="{FF2B5EF4-FFF2-40B4-BE49-F238E27FC236}">
                <a16:creationId xmlns:a16="http://schemas.microsoft.com/office/drawing/2014/main" id="{855EADB0-7017-124F-8A07-8956466A267C}"/>
              </a:ext>
            </a:extLst>
          </p:cNvPr>
          <p:cNvSpPr txBox="1"/>
          <p:nvPr/>
        </p:nvSpPr>
        <p:spPr>
          <a:xfrm>
            <a:off x="569650" y="1962310"/>
            <a:ext cx="2503750" cy="1446550"/>
          </a:xfrm>
          <a:prstGeom prst="rect">
            <a:avLst/>
          </a:prstGeom>
          <a:noFill/>
        </p:spPr>
        <p:txBody>
          <a:bodyPr wrap="square" rtlCol="0">
            <a:spAutoFit/>
          </a:bodyPr>
          <a:lstStyle/>
          <a:p>
            <a:r>
              <a:rPr lang="en-ID" sz="4400" dirty="0">
                <a:latin typeface="Myriad Pro" panose="020B0503030403020204" pitchFamily="34" charset="0"/>
                <a:cs typeface="Myriad Arabic" pitchFamily="2" charset="-78"/>
              </a:rPr>
              <a:t>Colors</a:t>
            </a:r>
          </a:p>
          <a:p>
            <a:r>
              <a:rPr lang="en-ID" sz="4400" b="1" dirty="0">
                <a:latin typeface="Myriad Pro" panose="020B0503030403020204" pitchFamily="34" charset="0"/>
                <a:cs typeface="Myriad Arabic" pitchFamily="2" charset="-78"/>
              </a:rPr>
              <a:t>Solid</a:t>
            </a:r>
          </a:p>
        </p:txBody>
      </p:sp>
      <p:sp>
        <p:nvSpPr>
          <p:cNvPr id="10" name="Rectangle 9">
            <a:extLst>
              <a:ext uri="{FF2B5EF4-FFF2-40B4-BE49-F238E27FC236}">
                <a16:creationId xmlns:a16="http://schemas.microsoft.com/office/drawing/2014/main" id="{182686E8-FDD6-7048-885D-9A562791D040}"/>
              </a:ext>
            </a:extLst>
          </p:cNvPr>
          <p:cNvSpPr/>
          <p:nvPr/>
        </p:nvSpPr>
        <p:spPr>
          <a:xfrm>
            <a:off x="4877741" y="649466"/>
            <a:ext cx="3779354" cy="38526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Myriad Pro" panose="020B0503030403020204" pitchFamily="34" charset="0"/>
            </a:endParaRPr>
          </a:p>
        </p:txBody>
      </p:sp>
      <p:sp>
        <p:nvSpPr>
          <p:cNvPr id="11" name="Rectangle 10">
            <a:extLst>
              <a:ext uri="{FF2B5EF4-FFF2-40B4-BE49-F238E27FC236}">
                <a16:creationId xmlns:a16="http://schemas.microsoft.com/office/drawing/2014/main" id="{43BD3DCC-A7D1-CE49-BE18-F5AC2B5A96F2}"/>
              </a:ext>
            </a:extLst>
          </p:cNvPr>
          <p:cNvSpPr/>
          <p:nvPr/>
        </p:nvSpPr>
        <p:spPr>
          <a:xfrm>
            <a:off x="8670950" y="649466"/>
            <a:ext cx="2834510" cy="29257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Myriad Pro" panose="020B0503030403020204" pitchFamily="34" charset="0"/>
            </a:endParaRPr>
          </a:p>
        </p:txBody>
      </p:sp>
      <p:sp>
        <p:nvSpPr>
          <p:cNvPr id="12" name="Rectangle 11">
            <a:extLst>
              <a:ext uri="{FF2B5EF4-FFF2-40B4-BE49-F238E27FC236}">
                <a16:creationId xmlns:a16="http://schemas.microsoft.com/office/drawing/2014/main" id="{D5FDC76D-503D-D240-BB63-2542FDD9C4C3}"/>
              </a:ext>
            </a:extLst>
          </p:cNvPr>
          <p:cNvSpPr/>
          <p:nvPr/>
        </p:nvSpPr>
        <p:spPr>
          <a:xfrm>
            <a:off x="8670950" y="3597018"/>
            <a:ext cx="2834510" cy="21308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Myriad Pro" panose="020B0503030403020204" pitchFamily="34" charset="0"/>
            </a:endParaRPr>
          </a:p>
        </p:txBody>
      </p:sp>
      <p:sp>
        <p:nvSpPr>
          <p:cNvPr id="14" name="TextBox 13">
            <a:extLst>
              <a:ext uri="{FF2B5EF4-FFF2-40B4-BE49-F238E27FC236}">
                <a16:creationId xmlns:a16="http://schemas.microsoft.com/office/drawing/2014/main" id="{F34C3FFD-7D55-8740-8D8F-333C74ED686B}"/>
              </a:ext>
            </a:extLst>
          </p:cNvPr>
          <p:cNvSpPr txBox="1"/>
          <p:nvPr/>
        </p:nvSpPr>
        <p:spPr>
          <a:xfrm>
            <a:off x="5181817" y="916934"/>
            <a:ext cx="2390836" cy="369332"/>
          </a:xfrm>
          <a:prstGeom prst="rect">
            <a:avLst/>
          </a:prstGeom>
          <a:noFill/>
        </p:spPr>
        <p:txBody>
          <a:bodyPr wrap="square" rtlCol="0">
            <a:spAutoFit/>
          </a:bodyPr>
          <a:lstStyle/>
          <a:p>
            <a:r>
              <a:rPr lang="en-ID" b="1" dirty="0">
                <a:solidFill>
                  <a:schemeClr val="bg1"/>
                </a:solidFill>
                <a:latin typeface="Myriad Pro" panose="020B0503030403020204" pitchFamily="34" charset="0"/>
                <a:ea typeface="Open Sans" panose="020B0606030504020204" pitchFamily="34" charset="0"/>
                <a:cs typeface="Open Sans" panose="020B0606030504020204" pitchFamily="34" charset="0"/>
              </a:rPr>
              <a:t>Green</a:t>
            </a:r>
          </a:p>
        </p:txBody>
      </p:sp>
      <p:sp>
        <p:nvSpPr>
          <p:cNvPr id="15" name="TextBox 14">
            <a:extLst>
              <a:ext uri="{FF2B5EF4-FFF2-40B4-BE49-F238E27FC236}">
                <a16:creationId xmlns:a16="http://schemas.microsoft.com/office/drawing/2014/main" id="{5CAD7E18-1824-014C-81D2-F0003608F513}"/>
              </a:ext>
            </a:extLst>
          </p:cNvPr>
          <p:cNvSpPr txBox="1"/>
          <p:nvPr/>
        </p:nvSpPr>
        <p:spPr>
          <a:xfrm>
            <a:off x="8961171" y="916934"/>
            <a:ext cx="2390836" cy="369332"/>
          </a:xfrm>
          <a:prstGeom prst="rect">
            <a:avLst/>
          </a:prstGeom>
          <a:noFill/>
        </p:spPr>
        <p:txBody>
          <a:bodyPr wrap="square" rtlCol="0">
            <a:spAutoFit/>
          </a:bodyPr>
          <a:lstStyle/>
          <a:p>
            <a:r>
              <a:rPr lang="en-ID" b="1" dirty="0">
                <a:solidFill>
                  <a:schemeClr val="bg1"/>
                </a:solidFill>
                <a:latin typeface="Myriad Pro" panose="020B0503030403020204" pitchFamily="34" charset="0"/>
                <a:ea typeface="Open Sans" panose="020B0606030504020204" pitchFamily="34" charset="0"/>
                <a:cs typeface="Open Sans" panose="020B0606030504020204" pitchFamily="34" charset="0"/>
              </a:rPr>
              <a:t>Blue</a:t>
            </a:r>
          </a:p>
        </p:txBody>
      </p:sp>
      <p:sp>
        <p:nvSpPr>
          <p:cNvPr id="16" name="TextBox 15">
            <a:extLst>
              <a:ext uri="{FF2B5EF4-FFF2-40B4-BE49-F238E27FC236}">
                <a16:creationId xmlns:a16="http://schemas.microsoft.com/office/drawing/2014/main" id="{B90F8C13-6EEB-CB4E-A863-473FA37E19B7}"/>
              </a:ext>
            </a:extLst>
          </p:cNvPr>
          <p:cNvSpPr txBox="1"/>
          <p:nvPr/>
        </p:nvSpPr>
        <p:spPr>
          <a:xfrm>
            <a:off x="8961171" y="2648624"/>
            <a:ext cx="1828365" cy="276999"/>
          </a:xfrm>
          <a:prstGeom prst="rect">
            <a:avLst/>
          </a:prstGeom>
          <a:noFill/>
        </p:spPr>
        <p:txBody>
          <a:bodyPr wrap="square" rtlCol="0">
            <a:spAutoFit/>
          </a:bodyPr>
          <a:lstStyle/>
          <a:p>
            <a:r>
              <a:rPr lang="en-ID" sz="1200" dirty="0">
                <a:solidFill>
                  <a:schemeClr val="bg1"/>
                </a:solidFill>
                <a:latin typeface="Myriad Pro" panose="020B0503030403020204" pitchFamily="34" charset="0"/>
                <a:ea typeface="Open Sans" panose="020B0606030504020204" pitchFamily="34" charset="0"/>
                <a:cs typeface="Open Sans" panose="020B0606030504020204" pitchFamily="34" charset="0"/>
              </a:rPr>
              <a:t>#2196C7</a:t>
            </a:r>
          </a:p>
        </p:txBody>
      </p:sp>
      <p:sp>
        <p:nvSpPr>
          <p:cNvPr id="17" name="TextBox 16">
            <a:extLst>
              <a:ext uri="{FF2B5EF4-FFF2-40B4-BE49-F238E27FC236}">
                <a16:creationId xmlns:a16="http://schemas.microsoft.com/office/drawing/2014/main" id="{5DF2F725-8079-1A4C-A89A-A825B069D8E4}"/>
              </a:ext>
            </a:extLst>
          </p:cNvPr>
          <p:cNvSpPr txBox="1"/>
          <p:nvPr/>
        </p:nvSpPr>
        <p:spPr>
          <a:xfrm>
            <a:off x="8961171" y="3797635"/>
            <a:ext cx="2251326" cy="369332"/>
          </a:xfrm>
          <a:prstGeom prst="rect">
            <a:avLst/>
          </a:prstGeom>
          <a:noFill/>
        </p:spPr>
        <p:txBody>
          <a:bodyPr wrap="square" rtlCol="0">
            <a:spAutoFit/>
          </a:bodyPr>
          <a:lstStyle/>
          <a:p>
            <a:r>
              <a:rPr lang="en-ID" b="1" dirty="0">
                <a:solidFill>
                  <a:schemeClr val="bg1"/>
                </a:solidFill>
                <a:latin typeface="Myriad Pro" panose="020B0503030403020204" pitchFamily="34" charset="0"/>
                <a:ea typeface="Open Sans" panose="020B0606030504020204" pitchFamily="34" charset="0"/>
                <a:cs typeface="Open Sans" panose="020B0606030504020204" pitchFamily="34" charset="0"/>
              </a:rPr>
              <a:t>Turquoise</a:t>
            </a:r>
          </a:p>
        </p:txBody>
      </p:sp>
      <p:sp>
        <p:nvSpPr>
          <p:cNvPr id="18" name="TextBox 17">
            <a:extLst>
              <a:ext uri="{FF2B5EF4-FFF2-40B4-BE49-F238E27FC236}">
                <a16:creationId xmlns:a16="http://schemas.microsoft.com/office/drawing/2014/main" id="{C37767A3-2753-6D46-BEB3-E1BAB9CF36FA}"/>
              </a:ext>
            </a:extLst>
          </p:cNvPr>
          <p:cNvSpPr txBox="1"/>
          <p:nvPr/>
        </p:nvSpPr>
        <p:spPr>
          <a:xfrm>
            <a:off x="8961171" y="4812327"/>
            <a:ext cx="1828365" cy="276999"/>
          </a:xfrm>
          <a:prstGeom prst="rect">
            <a:avLst/>
          </a:prstGeom>
          <a:noFill/>
        </p:spPr>
        <p:txBody>
          <a:bodyPr wrap="square" rtlCol="0">
            <a:spAutoFit/>
          </a:bodyPr>
          <a:lstStyle/>
          <a:p>
            <a:r>
              <a:rPr lang="en-ID" sz="1200" dirty="0">
                <a:solidFill>
                  <a:schemeClr val="bg1"/>
                </a:solidFill>
                <a:latin typeface="Myriad Pro" panose="020B0503030403020204" pitchFamily="34" charset="0"/>
                <a:ea typeface="Open Sans" panose="020B0606030504020204" pitchFamily="34" charset="0"/>
                <a:cs typeface="Open Sans" panose="020B0606030504020204" pitchFamily="34" charset="0"/>
              </a:rPr>
              <a:t>#54C5D2</a:t>
            </a:r>
          </a:p>
        </p:txBody>
      </p:sp>
      <p:sp>
        <p:nvSpPr>
          <p:cNvPr id="22" name="Rectangle 21">
            <a:extLst>
              <a:ext uri="{FF2B5EF4-FFF2-40B4-BE49-F238E27FC236}">
                <a16:creationId xmlns:a16="http://schemas.microsoft.com/office/drawing/2014/main" id="{AE93F0B9-E63E-6243-A2F6-D07068278DB5}"/>
              </a:ext>
            </a:extLst>
          </p:cNvPr>
          <p:cNvSpPr/>
          <p:nvPr/>
        </p:nvSpPr>
        <p:spPr>
          <a:xfrm>
            <a:off x="4877741" y="4520307"/>
            <a:ext cx="3779354" cy="120753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Myriad Pro" panose="020B0503030403020204" pitchFamily="34" charset="0"/>
            </a:endParaRPr>
          </a:p>
        </p:txBody>
      </p:sp>
      <p:sp>
        <p:nvSpPr>
          <p:cNvPr id="24" name="TextBox 23">
            <a:extLst>
              <a:ext uri="{FF2B5EF4-FFF2-40B4-BE49-F238E27FC236}">
                <a16:creationId xmlns:a16="http://schemas.microsoft.com/office/drawing/2014/main" id="{349B4F07-F3CF-024C-A247-574B07B7A0A1}"/>
              </a:ext>
            </a:extLst>
          </p:cNvPr>
          <p:cNvSpPr txBox="1"/>
          <p:nvPr/>
        </p:nvSpPr>
        <p:spPr>
          <a:xfrm>
            <a:off x="5181817" y="4611856"/>
            <a:ext cx="2390836" cy="369332"/>
          </a:xfrm>
          <a:prstGeom prst="rect">
            <a:avLst/>
          </a:prstGeom>
          <a:noFill/>
        </p:spPr>
        <p:txBody>
          <a:bodyPr wrap="square" rtlCol="0">
            <a:spAutoFit/>
          </a:bodyPr>
          <a:lstStyle/>
          <a:p>
            <a:r>
              <a:rPr lang="en-ID" b="1" dirty="0">
                <a:solidFill>
                  <a:schemeClr val="bg1"/>
                </a:solidFill>
                <a:latin typeface="Myriad Pro" panose="020B0503030403020204" pitchFamily="34" charset="0"/>
                <a:ea typeface="Open Sans" panose="020B0606030504020204" pitchFamily="34" charset="0"/>
                <a:cs typeface="Open Sans" panose="020B0606030504020204" pitchFamily="34" charset="0"/>
              </a:rPr>
              <a:t>Light Blue</a:t>
            </a:r>
          </a:p>
        </p:txBody>
      </p:sp>
      <p:sp>
        <p:nvSpPr>
          <p:cNvPr id="25" name="Rectangle 24">
            <a:extLst>
              <a:ext uri="{FF2B5EF4-FFF2-40B4-BE49-F238E27FC236}">
                <a16:creationId xmlns:a16="http://schemas.microsoft.com/office/drawing/2014/main" id="{5509D5C7-294B-B244-833B-5948F2857B3A}"/>
              </a:ext>
            </a:extLst>
          </p:cNvPr>
          <p:cNvSpPr/>
          <p:nvPr/>
        </p:nvSpPr>
        <p:spPr>
          <a:xfrm>
            <a:off x="4891596" y="5752764"/>
            <a:ext cx="6634522" cy="611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Myriad Pro" panose="020B0503030403020204" pitchFamily="34" charset="0"/>
            </a:endParaRPr>
          </a:p>
        </p:txBody>
      </p:sp>
      <p:sp>
        <p:nvSpPr>
          <p:cNvPr id="26" name="TextBox 25">
            <a:extLst>
              <a:ext uri="{FF2B5EF4-FFF2-40B4-BE49-F238E27FC236}">
                <a16:creationId xmlns:a16="http://schemas.microsoft.com/office/drawing/2014/main" id="{5010C781-A178-6944-B421-021DFCFA8992}"/>
              </a:ext>
            </a:extLst>
          </p:cNvPr>
          <p:cNvSpPr txBox="1"/>
          <p:nvPr/>
        </p:nvSpPr>
        <p:spPr>
          <a:xfrm>
            <a:off x="5181817" y="5806174"/>
            <a:ext cx="2390836" cy="369332"/>
          </a:xfrm>
          <a:prstGeom prst="rect">
            <a:avLst/>
          </a:prstGeom>
          <a:noFill/>
          <a:ln>
            <a:noFill/>
          </a:ln>
        </p:spPr>
        <p:txBody>
          <a:bodyPr wrap="square" rtlCol="0">
            <a:spAutoFit/>
          </a:bodyPr>
          <a:lstStyle/>
          <a:p>
            <a:r>
              <a:rPr lang="en-ID" b="1" dirty="0">
                <a:solidFill>
                  <a:schemeClr val="bg1"/>
                </a:solidFill>
                <a:latin typeface="Myriad Pro" panose="020B0503030403020204" pitchFamily="34" charset="0"/>
                <a:ea typeface="Open Sans" panose="020B0606030504020204" pitchFamily="34" charset="0"/>
                <a:cs typeface="Open Sans" panose="020B0606030504020204" pitchFamily="34" charset="0"/>
              </a:rPr>
              <a:t>Black</a:t>
            </a:r>
          </a:p>
        </p:txBody>
      </p:sp>
      <p:sp>
        <p:nvSpPr>
          <p:cNvPr id="27" name="TextBox 26">
            <a:extLst>
              <a:ext uri="{FF2B5EF4-FFF2-40B4-BE49-F238E27FC236}">
                <a16:creationId xmlns:a16="http://schemas.microsoft.com/office/drawing/2014/main" id="{2BC5CBDE-6DDC-4B48-85B0-170AB8900F49}"/>
              </a:ext>
            </a:extLst>
          </p:cNvPr>
          <p:cNvSpPr txBox="1"/>
          <p:nvPr/>
        </p:nvSpPr>
        <p:spPr>
          <a:xfrm>
            <a:off x="9566288" y="5864794"/>
            <a:ext cx="1828365" cy="276999"/>
          </a:xfrm>
          <a:prstGeom prst="rect">
            <a:avLst/>
          </a:prstGeom>
          <a:noFill/>
        </p:spPr>
        <p:txBody>
          <a:bodyPr wrap="square" rtlCol="0">
            <a:spAutoFit/>
          </a:bodyPr>
          <a:lstStyle/>
          <a:p>
            <a:r>
              <a:rPr lang="en-ID" sz="1200" dirty="0">
                <a:solidFill>
                  <a:schemeClr val="bg1"/>
                </a:solidFill>
                <a:latin typeface="Myriad Pro" panose="020B0503030403020204" pitchFamily="34" charset="0"/>
                <a:ea typeface="Open Sans" panose="020B0606030504020204" pitchFamily="34" charset="0"/>
                <a:cs typeface="Open Sans" panose="020B0606030504020204" pitchFamily="34" charset="0"/>
              </a:rPr>
              <a:t>#141414</a:t>
            </a:r>
          </a:p>
        </p:txBody>
      </p:sp>
      <p:sp>
        <p:nvSpPr>
          <p:cNvPr id="28" name="TextBox 27">
            <a:extLst>
              <a:ext uri="{FF2B5EF4-FFF2-40B4-BE49-F238E27FC236}">
                <a16:creationId xmlns:a16="http://schemas.microsoft.com/office/drawing/2014/main" id="{59BA844B-88E7-6048-A882-DF8EB8ED7F9A}"/>
              </a:ext>
            </a:extLst>
          </p:cNvPr>
          <p:cNvSpPr txBox="1"/>
          <p:nvPr/>
        </p:nvSpPr>
        <p:spPr>
          <a:xfrm>
            <a:off x="5182546" y="5246229"/>
            <a:ext cx="1828365" cy="276999"/>
          </a:xfrm>
          <a:prstGeom prst="rect">
            <a:avLst/>
          </a:prstGeom>
          <a:noFill/>
        </p:spPr>
        <p:txBody>
          <a:bodyPr wrap="square" rtlCol="0">
            <a:spAutoFit/>
          </a:bodyPr>
          <a:lstStyle/>
          <a:p>
            <a:r>
              <a:rPr lang="en-ID" sz="1200" dirty="0">
                <a:solidFill>
                  <a:schemeClr val="bg1"/>
                </a:solidFill>
                <a:latin typeface="Myriad Pro" panose="020B0503030403020204" pitchFamily="34" charset="0"/>
                <a:ea typeface="Open Sans" panose="020B0606030504020204" pitchFamily="34" charset="0"/>
                <a:cs typeface="Open Sans" panose="020B0606030504020204" pitchFamily="34" charset="0"/>
              </a:rPr>
              <a:t>#7CB8E4</a:t>
            </a:r>
          </a:p>
        </p:txBody>
      </p:sp>
      <p:sp>
        <p:nvSpPr>
          <p:cNvPr id="29" name="TextBox 28">
            <a:extLst>
              <a:ext uri="{FF2B5EF4-FFF2-40B4-BE49-F238E27FC236}">
                <a16:creationId xmlns:a16="http://schemas.microsoft.com/office/drawing/2014/main" id="{6B534C1B-E7E2-D043-914D-EFB66872953D}"/>
              </a:ext>
            </a:extLst>
          </p:cNvPr>
          <p:cNvSpPr txBox="1"/>
          <p:nvPr/>
        </p:nvSpPr>
        <p:spPr>
          <a:xfrm>
            <a:off x="5213801" y="1371283"/>
            <a:ext cx="1828365" cy="276999"/>
          </a:xfrm>
          <a:prstGeom prst="rect">
            <a:avLst/>
          </a:prstGeom>
          <a:noFill/>
        </p:spPr>
        <p:txBody>
          <a:bodyPr wrap="square" rtlCol="0">
            <a:spAutoFit/>
          </a:bodyPr>
          <a:lstStyle/>
          <a:p>
            <a:r>
              <a:rPr lang="en-ID" sz="1200" dirty="0">
                <a:solidFill>
                  <a:schemeClr val="bg1"/>
                </a:solidFill>
                <a:latin typeface="Myriad Pro" panose="020B0503030403020204" pitchFamily="34" charset="0"/>
                <a:ea typeface="Open Sans" panose="020B0606030504020204" pitchFamily="34" charset="0"/>
                <a:cs typeface="Open Sans" panose="020B0606030504020204" pitchFamily="34" charset="0"/>
              </a:rPr>
              <a:t>#1C8A55</a:t>
            </a:r>
          </a:p>
        </p:txBody>
      </p:sp>
    </p:spTree>
    <p:extLst>
      <p:ext uri="{BB962C8B-B14F-4D97-AF65-F5344CB8AC3E}">
        <p14:creationId xmlns:p14="http://schemas.microsoft.com/office/powerpoint/2010/main" val="31181374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Digination 2022 Master (White)">
  <a:themeElements>
    <a:clrScheme name="Digination">
      <a:dk1>
        <a:srgbClr val="000000"/>
      </a:dk1>
      <a:lt1>
        <a:srgbClr val="FFFFFF"/>
      </a:lt1>
      <a:dk2>
        <a:srgbClr val="282828"/>
      </a:dk2>
      <a:lt2>
        <a:srgbClr val="F3F3F3"/>
      </a:lt2>
      <a:accent1>
        <a:srgbClr val="1C8A55"/>
      </a:accent1>
      <a:accent2>
        <a:srgbClr val="2096C7"/>
      </a:accent2>
      <a:accent3>
        <a:srgbClr val="54C5D2"/>
      </a:accent3>
      <a:accent4>
        <a:srgbClr val="7CB8E3"/>
      </a:accent4>
      <a:accent5>
        <a:srgbClr val="BEBEBE"/>
      </a:accent5>
      <a:accent6>
        <a:srgbClr val="8C8C8C"/>
      </a:accent6>
      <a:hlink>
        <a:srgbClr val="1C8A55"/>
      </a:hlink>
      <a:folHlink>
        <a:srgbClr val="54C5D2"/>
      </a:folHlink>
    </a:clrScheme>
    <a:fontScheme name="TT Interphases">
      <a:majorFont>
        <a:latin typeface="TT Interphases DemiBold"/>
        <a:ea typeface=""/>
        <a:cs typeface="Segoe UI"/>
      </a:majorFont>
      <a:minorFont>
        <a:latin typeface="TT Interphases Regular"/>
        <a:ea typeface=""/>
        <a:cs typeface="Segoe U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Red 100">
      <a:srgbClr val="330000"/>
    </a:custClr>
    <a:custClr name="Red 90">
      <a:srgbClr val="660000"/>
    </a:custClr>
    <a:custClr name="Red 80">
      <a:srgbClr val="990000"/>
    </a:custClr>
    <a:custClr name="Red 70">
      <a:srgbClr val="CC0000"/>
    </a:custClr>
    <a:custClr name="Red 60">
      <a:srgbClr val="FF0000"/>
    </a:custClr>
    <a:custClr name="Red 50">
      <a:srgbClr val="FF3333"/>
    </a:custClr>
    <a:custClr name="Red 40">
      <a:srgbClr val="FF6666"/>
    </a:custClr>
    <a:custClr name="Red 30">
      <a:srgbClr val="FF9999"/>
    </a:custClr>
    <a:custClr name="Red 20">
      <a:srgbClr val="FFCCCC"/>
    </a:custClr>
    <a:custClr name="Red 10">
      <a:srgbClr val="FFE5E5"/>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Digination Template" id="{3E3544CC-6071-FE41-ABA3-DAF419468973}" vid="{B3C18189-CCCA-2547-B824-7F72C00D8FB7}"/>
    </a:ext>
  </a:extLst>
</a:theme>
</file>

<file path=ppt/theme/theme2.xml><?xml version="1.0" encoding="utf-8"?>
<a:theme xmlns:a="http://schemas.openxmlformats.org/drawingml/2006/main" name="Digination 2022 Master (Dark)">
  <a:themeElements>
    <a:clrScheme name="Digination">
      <a:dk1>
        <a:srgbClr val="000000"/>
      </a:dk1>
      <a:lt1>
        <a:srgbClr val="FFFFFF"/>
      </a:lt1>
      <a:dk2>
        <a:srgbClr val="282828"/>
      </a:dk2>
      <a:lt2>
        <a:srgbClr val="F3F3F3"/>
      </a:lt2>
      <a:accent1>
        <a:srgbClr val="1C8A55"/>
      </a:accent1>
      <a:accent2>
        <a:srgbClr val="2096C7"/>
      </a:accent2>
      <a:accent3>
        <a:srgbClr val="54C5D2"/>
      </a:accent3>
      <a:accent4>
        <a:srgbClr val="7CB8E3"/>
      </a:accent4>
      <a:accent5>
        <a:srgbClr val="BEBEBE"/>
      </a:accent5>
      <a:accent6>
        <a:srgbClr val="8C8C8C"/>
      </a:accent6>
      <a:hlink>
        <a:srgbClr val="1C8A55"/>
      </a:hlink>
      <a:folHlink>
        <a:srgbClr val="54C5D2"/>
      </a:folHlink>
    </a:clrScheme>
    <a:fontScheme name="TT Interphases">
      <a:majorFont>
        <a:latin typeface="TT Interphases DemiBold"/>
        <a:ea typeface=""/>
        <a:cs typeface="Segoe UI"/>
      </a:majorFont>
      <a:minorFont>
        <a:latin typeface="TT Interphases Regular"/>
        <a:ea typeface=""/>
        <a:cs typeface="Segoe U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Red 100">
      <a:srgbClr val="330000"/>
    </a:custClr>
    <a:custClr name="Red 90">
      <a:srgbClr val="660000"/>
    </a:custClr>
    <a:custClr name="Red 80">
      <a:srgbClr val="990000"/>
    </a:custClr>
    <a:custClr name="Red 70">
      <a:srgbClr val="CC0000"/>
    </a:custClr>
    <a:custClr name="Red 60">
      <a:srgbClr val="FF0000"/>
    </a:custClr>
    <a:custClr name="Red 50">
      <a:srgbClr val="FF3333"/>
    </a:custClr>
    <a:custClr name="Red 40">
      <a:srgbClr val="FF6666"/>
    </a:custClr>
    <a:custClr name="Red 30">
      <a:srgbClr val="FF9999"/>
    </a:custClr>
    <a:custClr name="Red 20">
      <a:srgbClr val="FFCCCC"/>
    </a:custClr>
    <a:custClr name="Red 10">
      <a:srgbClr val="FFE5E5"/>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Digination Template" id="{3E3544CC-6071-FE41-ABA3-DAF419468973}" vid="{B3C18189-CCCA-2547-B824-7F72C00D8FB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0919781-f77d-4a9b-85d9-0cf728bf5b2b"/>
    <TaxKeywordTaxHTField xmlns="80919781-f77d-4a9b-85d9-0cf728bf5b2b">
      <Terms xmlns="http://schemas.microsoft.com/office/infopath/2007/PartnerControls"/>
    </TaxKeywordTaxHTField>
    <hhhkd xmlns="6215daf3-9170-4f29-84c3-a036baae628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2F46B4697B8B245BBD2C9746151DDC7" ma:contentTypeVersion="15" ma:contentTypeDescription="Create a new document." ma:contentTypeScope="" ma:versionID="a4d8804a6e862d551f1f6153fcf537a4">
  <xsd:schema xmlns:xsd="http://www.w3.org/2001/XMLSchema" xmlns:xs="http://www.w3.org/2001/XMLSchema" xmlns:p="http://schemas.microsoft.com/office/2006/metadata/properties" xmlns:ns2="80919781-f77d-4a9b-85d9-0cf728bf5b2b" xmlns:ns3="6215daf3-9170-4f29-84c3-a036baae628e" xmlns:ns4="775358f0-c8a9-4414-96a4-2326978b98b7" targetNamespace="http://schemas.microsoft.com/office/2006/metadata/properties" ma:root="true" ma:fieldsID="32a58c9a72eae8513aa4e34dff47bce8" ns2:_="" ns3:_="" ns4:_="">
    <xsd:import namespace="80919781-f77d-4a9b-85d9-0cf728bf5b2b"/>
    <xsd:import namespace="6215daf3-9170-4f29-84c3-a036baae628e"/>
    <xsd:import namespace="775358f0-c8a9-4414-96a4-2326978b98b7"/>
    <xsd:element name="properties">
      <xsd:complexType>
        <xsd:sequence>
          <xsd:element name="documentManagement">
            <xsd:complexType>
              <xsd:all>
                <xsd:element ref="ns2:TaxKeywordTaxHTField" minOccurs="0"/>
                <xsd:element ref="ns2:TaxCatchAll" minOccurs="0"/>
                <xsd:element ref="ns3:MediaServiceMetadata" minOccurs="0"/>
                <xsd:element ref="ns3:MediaServiceFastMetadata" minOccurs="0"/>
                <xsd:element ref="ns3:MediaServiceAutoTags" minOccurs="0"/>
                <xsd:element ref="ns4:SharedWithUsers" minOccurs="0"/>
                <xsd:element ref="ns4:SharedWithDetails" minOccurs="0"/>
                <xsd:element ref="ns3:MediaServiceDateTaken" minOccurs="0"/>
                <xsd:element ref="ns3:MediaServiceOCR" minOccurs="0"/>
                <xsd:element ref="ns3:MediaServiceEventHashCode" minOccurs="0"/>
                <xsd:element ref="ns3:MediaServiceGenerationTime" minOccurs="0"/>
                <xsd:element ref="ns3:hhhkd"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919781-f77d-4a9b-85d9-0cf728bf5b2b"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TaxKeyword" ma:displayName="Enterprise Keywords" ma:fieldId="{23f27201-bee3-471e-b2e7-b64fd8b7ca38}" ma:taxonomyMulti="true" ma:sspId="caaa254e-dee9-4e7a-8ff8-98565e820c24"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description="" ma:hidden="true" ma:list="{9ead5e9d-0c3c-4fcd-8a87-0b1309d0ac92}" ma:internalName="TaxCatchAll" ma:showField="CatchAllData" ma:web="775358f0-c8a9-4414-96a4-2326978b98b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215daf3-9170-4f29-84c3-a036baae628e"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description="" ma:internalName="MediaServiceAutoTags"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hhhkd" ma:index="20" nillable="true" ma:displayName="hhhkd" ma:format="DateOnly" ma:internalName="hhhkd">
      <xsd:simpleType>
        <xsd:restriction base="dms:DateTime"/>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75358f0-c8a9-4414-96a4-2326978b98b7"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0C71AF7-3063-46F2-A278-2FCD6AA22BE2}">
  <ds:schemaRefs>
    <ds:schemaRef ds:uri="http://schemas.microsoft.com/office/2006/metadata/properties"/>
    <ds:schemaRef ds:uri="http://schemas.microsoft.com/office/infopath/2007/PartnerControls"/>
    <ds:schemaRef ds:uri="80919781-f77d-4a9b-85d9-0cf728bf5b2b"/>
    <ds:schemaRef ds:uri="6215daf3-9170-4f29-84c3-a036baae628e"/>
  </ds:schemaRefs>
</ds:datastoreItem>
</file>

<file path=customXml/itemProps2.xml><?xml version="1.0" encoding="utf-8"?>
<ds:datastoreItem xmlns:ds="http://schemas.openxmlformats.org/officeDocument/2006/customXml" ds:itemID="{CE9B37DF-CC1C-45DA-AF24-419EEADE92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0919781-f77d-4a9b-85d9-0cf728bf5b2b"/>
    <ds:schemaRef ds:uri="6215daf3-9170-4f29-84c3-a036baae628e"/>
    <ds:schemaRef ds:uri="775358f0-c8a9-4414-96a4-2326978b98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0A3D9E7-2D9D-4DA4-BA18-F065DA1712B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16452</TotalTime>
  <Words>557</Words>
  <Application>Microsoft Office PowerPoint</Application>
  <PresentationFormat>Widescreen</PresentationFormat>
  <Paragraphs>153</Paragraphs>
  <Slides>23</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23</vt:i4>
      </vt:variant>
    </vt:vector>
  </HeadingPairs>
  <TitlesOfParts>
    <vt:vector size="29" baseType="lpstr">
      <vt:lpstr>Arial</vt:lpstr>
      <vt:lpstr>Myriad Pro Light</vt:lpstr>
      <vt:lpstr>Myriad Pro</vt:lpstr>
      <vt:lpstr>AlGhadTV</vt:lpstr>
      <vt:lpstr>Digination 2022 Master (White)</vt:lpstr>
      <vt:lpstr>Digination 2022 Master (Dark)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Zeinab Shaker Head, Technical Consultancy</dc:title>
  <dc:creator>Nada Assem</dc:creator>
  <cp:lastModifiedBy>Ahmed  Abdeen</cp:lastModifiedBy>
  <cp:revision>160</cp:revision>
  <dcterms:created xsi:type="dcterms:W3CDTF">2020-08-12T17:13:34Z</dcterms:created>
  <dcterms:modified xsi:type="dcterms:W3CDTF">2022-02-08T14:48:32Z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0x010100F2F46B4697B8B245BBD2C9746151DDC7</vt:lpwstr>
  </property>
  <property fmtid="{D5CDD505-2E9C-101B-9397-08002B2CF9AE}" pid="3" name="TaxKeyword">
    <vt:lpwstr/>
  </property>
</Properties>
</file>